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0ABA"/>
    <a:srgbClr val="00F5B4"/>
    <a:srgbClr val="EDDF47"/>
    <a:srgbClr val="00F529"/>
    <a:srgbClr val="ABF00A"/>
    <a:srgbClr val="F00A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346D1A-6B2B-0565-CFDA-E98FBDF7397F}" v="589" dt="2020-01-22T15:27:12.693"/>
    <p1510:client id="{2E520D11-08E4-D24F-3520-036F0BED11C3}" v="581" dt="2020-01-22T15:47:17.720"/>
    <p1510:client id="{587C7794-AAD3-9514-C5F3-CE88147D51ED}" v="13" dt="2020-01-21T16:03:59.597"/>
    <p1510:client id="{C35A461D-3B1E-5775-7BB1-2AFC9423CB31}" v="36" dt="2020-01-23T18:23:53.689"/>
    <p1510:client id="{C93C8A95-6FDF-D311-B973-B71D820F854A}" v="190" dt="2020-01-15T16:54:46.244"/>
    <p1510:client id="{D9895439-FBAF-D126-147E-296E643D2351}" v="993" dt="2020-01-15T12:56:24.2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loom, Morgan" userId="S::27mbloom@wsdweb.org::57bbafaf-b285-4a85-8a23-845f67a114e3" providerId="AD" clId="Web-{C93C8A95-6FDF-D311-B973-B71D820F854A}"/>
    <pc:docChg chg="addSld delSld modSld">
      <pc:chgData name="Bloom, Morgan" userId="S::27mbloom@wsdweb.org::57bbafaf-b285-4a85-8a23-845f67a114e3" providerId="AD" clId="Web-{C93C8A95-6FDF-D311-B973-B71D820F854A}" dt="2020-01-15T16:54:43.666" v="182" actId="20577"/>
      <pc:docMkLst>
        <pc:docMk/>
      </pc:docMkLst>
      <pc:sldChg chg="modSp modTransition">
        <pc:chgData name="Bloom, Morgan" userId="S::27mbloom@wsdweb.org::57bbafaf-b285-4a85-8a23-845f67a114e3" providerId="AD" clId="Web-{C93C8A95-6FDF-D311-B973-B71D820F854A}" dt="2020-01-15T16:51:44.788" v="150" actId="1076"/>
        <pc:sldMkLst>
          <pc:docMk/>
          <pc:sldMk cId="109857222" sldId="256"/>
        </pc:sldMkLst>
        <pc:picChg chg="mod">
          <ac:chgData name="Bloom, Morgan" userId="S::27mbloom@wsdweb.org::57bbafaf-b285-4a85-8a23-845f67a114e3" providerId="AD" clId="Web-{C93C8A95-6FDF-D311-B973-B71D820F854A}" dt="2020-01-15T16:51:44.788" v="150" actId="1076"/>
          <ac:picMkLst>
            <pc:docMk/>
            <pc:sldMk cId="109857222" sldId="256"/>
            <ac:picMk id="4" creationId="{370114C6-C9D8-4AB1-ACDA-25F26C1226CB}"/>
          </ac:picMkLst>
        </pc:picChg>
      </pc:sldChg>
      <pc:sldChg chg="delSp modSp modTransition">
        <pc:chgData name="Bloom, Morgan" userId="S::27mbloom@wsdweb.org::57bbafaf-b285-4a85-8a23-845f67a114e3" providerId="AD" clId="Web-{C93C8A95-6FDF-D311-B973-B71D820F854A}" dt="2020-01-15T16:54:41.088" v="180" actId="20577"/>
        <pc:sldMkLst>
          <pc:docMk/>
          <pc:sldMk cId="3128948513" sldId="257"/>
        </pc:sldMkLst>
        <pc:spChg chg="del mod">
          <ac:chgData name="Bloom, Morgan" userId="S::27mbloom@wsdweb.org::57bbafaf-b285-4a85-8a23-845f67a114e3" providerId="AD" clId="Web-{C93C8A95-6FDF-D311-B973-B71D820F854A}" dt="2020-01-15T16:50:18.843" v="148"/>
          <ac:spMkLst>
            <pc:docMk/>
            <pc:sldMk cId="3128948513" sldId="257"/>
            <ac:spMk id="6" creationId="{8395341C-F86E-4C6D-B0CC-A6A22FE15B18}"/>
          </ac:spMkLst>
        </pc:spChg>
        <pc:spChg chg="mod">
          <ac:chgData name="Bloom, Morgan" userId="S::27mbloom@wsdweb.org::57bbafaf-b285-4a85-8a23-845f67a114e3" providerId="AD" clId="Web-{C93C8A95-6FDF-D311-B973-B71D820F854A}" dt="2020-01-15T16:54:41.088" v="180" actId="20577"/>
          <ac:spMkLst>
            <pc:docMk/>
            <pc:sldMk cId="3128948513" sldId="257"/>
            <ac:spMk id="18" creationId="{E0E652FE-7FBB-486E-97B4-C9A1F1AE699F}"/>
          </ac:spMkLst>
        </pc:spChg>
      </pc:sldChg>
      <pc:sldChg chg="addSp delSp modSp new mod modTransition setBg">
        <pc:chgData name="Bloom, Morgan" userId="S::27mbloom@wsdweb.org::57bbafaf-b285-4a85-8a23-845f67a114e3" providerId="AD" clId="Web-{C93C8A95-6FDF-D311-B973-B71D820F854A}" dt="2020-01-15T16:52:45.258" v="151"/>
        <pc:sldMkLst>
          <pc:docMk/>
          <pc:sldMk cId="953438191" sldId="258"/>
        </pc:sldMkLst>
        <pc:spChg chg="mod ord">
          <ac:chgData name="Bloom, Morgan" userId="S::27mbloom@wsdweb.org::57bbafaf-b285-4a85-8a23-845f67a114e3" providerId="AD" clId="Web-{C93C8A95-6FDF-D311-B973-B71D820F854A}" dt="2020-01-15T16:44:42.860" v="132" actId="20577"/>
          <ac:spMkLst>
            <pc:docMk/>
            <pc:sldMk cId="953438191" sldId="258"/>
            <ac:spMk id="2" creationId="{4440C718-05EA-45DD-ADC8-3E33A1678180}"/>
          </ac:spMkLst>
        </pc:spChg>
        <pc:spChg chg="del">
          <ac:chgData name="Bloom, Morgan" userId="S::27mbloom@wsdweb.org::57bbafaf-b285-4a85-8a23-845f67a114e3" providerId="AD" clId="Web-{C93C8A95-6FDF-D311-B973-B71D820F854A}" dt="2020-01-15T16:37:50.534" v="46"/>
          <ac:spMkLst>
            <pc:docMk/>
            <pc:sldMk cId="953438191" sldId="258"/>
            <ac:spMk id="3" creationId="{62DE266D-247E-4E7F-A974-CC60510E2CFF}"/>
          </ac:spMkLst>
        </pc:spChg>
        <pc:spChg chg="add mod ord">
          <ac:chgData name="Bloom, Morgan" userId="S::27mbloom@wsdweb.org::57bbafaf-b285-4a85-8a23-845f67a114e3" providerId="AD" clId="Web-{C93C8A95-6FDF-D311-B973-B71D820F854A}" dt="2020-01-15T16:40:36.002" v="81" actId="1076"/>
          <ac:spMkLst>
            <pc:docMk/>
            <pc:sldMk cId="953438191" sldId="258"/>
            <ac:spMk id="6" creationId="{9B348063-B134-49DE-B417-DCEE60B20FFD}"/>
          </ac:spMkLst>
        </pc:spChg>
        <pc:spChg chg="add mod">
          <ac:chgData name="Bloom, Morgan" userId="S::27mbloom@wsdweb.org::57bbafaf-b285-4a85-8a23-845f67a114e3" providerId="AD" clId="Web-{C93C8A95-6FDF-D311-B973-B71D820F854A}" dt="2020-01-15T16:40:19.970" v="79"/>
          <ac:spMkLst>
            <pc:docMk/>
            <pc:sldMk cId="953438191" sldId="258"/>
            <ac:spMk id="10" creationId="{E94A1F15-4892-4103-B6B3-109A4DD22CF7}"/>
          </ac:spMkLst>
        </pc:spChg>
        <pc:spChg chg="add mod">
          <ac:chgData name="Bloom, Morgan" userId="S::27mbloom@wsdweb.org::57bbafaf-b285-4a85-8a23-845f67a114e3" providerId="AD" clId="Web-{C93C8A95-6FDF-D311-B973-B71D820F854A}" dt="2020-01-15T16:39:46.674" v="72" actId="20577"/>
          <ac:spMkLst>
            <pc:docMk/>
            <pc:sldMk cId="953438191" sldId="258"/>
            <ac:spMk id="14" creationId="{B44D53E1-1E19-4142-93A5-75E632AD4C8D}"/>
          </ac:spMkLst>
        </pc:spChg>
        <pc:spChg chg="add mod">
          <ac:chgData name="Bloom, Morgan" userId="S::27mbloom@wsdweb.org::57bbafaf-b285-4a85-8a23-845f67a114e3" providerId="AD" clId="Web-{C93C8A95-6FDF-D311-B973-B71D820F854A}" dt="2020-01-15T16:45:00.891" v="136" actId="14100"/>
          <ac:spMkLst>
            <pc:docMk/>
            <pc:sldMk cId="953438191" sldId="258"/>
            <ac:spMk id="18" creationId="{C380136C-504B-40A8-BCCA-F50C33992AD6}"/>
          </ac:spMkLst>
        </pc:spChg>
        <pc:spChg chg="add">
          <ac:chgData name="Bloom, Morgan" userId="S::27mbloom@wsdweb.org::57bbafaf-b285-4a85-8a23-845f67a114e3" providerId="AD" clId="Web-{C93C8A95-6FDF-D311-B973-B71D820F854A}" dt="2020-01-15T16:40:19.970" v="79"/>
          <ac:spMkLst>
            <pc:docMk/>
            <pc:sldMk cId="953438191" sldId="258"/>
            <ac:spMk id="23" creationId="{36488705-FACC-4B3A-930C-DFCD0623085A}"/>
          </ac:spMkLst>
        </pc:spChg>
        <pc:spChg chg="add">
          <ac:chgData name="Bloom, Morgan" userId="S::27mbloom@wsdweb.org::57bbafaf-b285-4a85-8a23-845f67a114e3" providerId="AD" clId="Web-{C93C8A95-6FDF-D311-B973-B71D820F854A}" dt="2020-01-15T16:40:19.970" v="79"/>
          <ac:spMkLst>
            <pc:docMk/>
            <pc:sldMk cId="953438191" sldId="258"/>
            <ac:spMk id="25" creationId="{2F92A693-C11D-4258-BD5A-51F263108C12}"/>
          </ac:spMkLst>
        </pc:spChg>
        <pc:spChg chg="add">
          <ac:chgData name="Bloom, Morgan" userId="S::27mbloom@wsdweb.org::57bbafaf-b285-4a85-8a23-845f67a114e3" providerId="AD" clId="Web-{C93C8A95-6FDF-D311-B973-B71D820F854A}" dt="2020-01-15T16:40:19.970" v="79"/>
          <ac:spMkLst>
            <pc:docMk/>
            <pc:sldMk cId="953438191" sldId="258"/>
            <ac:spMk id="27" creationId="{EC1A7C75-82D3-40B8-BB33-CF1FC3BBE121}"/>
          </ac:spMkLst>
        </pc:spChg>
        <pc:spChg chg="add">
          <ac:chgData name="Bloom, Morgan" userId="S::27mbloom@wsdweb.org::57bbafaf-b285-4a85-8a23-845f67a114e3" providerId="AD" clId="Web-{C93C8A95-6FDF-D311-B973-B71D820F854A}" dt="2020-01-15T16:40:19.970" v="79"/>
          <ac:spMkLst>
            <pc:docMk/>
            <pc:sldMk cId="953438191" sldId="258"/>
            <ac:spMk id="29" creationId="{96CAEEC9-2A71-4D1A-A998-D8831EC8C64E}"/>
          </ac:spMkLst>
        </pc:spChg>
        <pc:spChg chg="add">
          <ac:chgData name="Bloom, Morgan" userId="S::27mbloom@wsdweb.org::57bbafaf-b285-4a85-8a23-845f67a114e3" providerId="AD" clId="Web-{C93C8A95-6FDF-D311-B973-B71D820F854A}" dt="2020-01-15T16:40:19.970" v="79"/>
          <ac:spMkLst>
            <pc:docMk/>
            <pc:sldMk cId="953438191" sldId="258"/>
            <ac:spMk id="31" creationId="{A6BACA26-DCE5-4FFE-AD82-8EC870DD9BEF}"/>
          </ac:spMkLst>
        </pc:spChg>
        <pc:spChg chg="add">
          <ac:chgData name="Bloom, Morgan" userId="S::27mbloom@wsdweb.org::57bbafaf-b285-4a85-8a23-845f67a114e3" providerId="AD" clId="Web-{C93C8A95-6FDF-D311-B973-B71D820F854A}" dt="2020-01-15T16:40:19.970" v="79"/>
          <ac:spMkLst>
            <pc:docMk/>
            <pc:sldMk cId="953438191" sldId="258"/>
            <ac:spMk id="33" creationId="{A5F9D3AB-061F-40F2-94F2-0F9DCD1B69BF}"/>
          </ac:spMkLst>
        </pc:spChg>
        <pc:spChg chg="add">
          <ac:chgData name="Bloom, Morgan" userId="S::27mbloom@wsdweb.org::57bbafaf-b285-4a85-8a23-845f67a114e3" providerId="AD" clId="Web-{C93C8A95-6FDF-D311-B973-B71D820F854A}" dt="2020-01-15T16:40:19.970" v="79"/>
          <ac:spMkLst>
            <pc:docMk/>
            <pc:sldMk cId="953438191" sldId="258"/>
            <ac:spMk id="35" creationId="{70F9BD37-4DB5-4730-821E-01F12FA351C4}"/>
          </ac:spMkLst>
        </pc:spChg>
        <pc:picChg chg="add mod ord">
          <ac:chgData name="Bloom, Morgan" userId="S::27mbloom@wsdweb.org::57bbafaf-b285-4a85-8a23-845f67a114e3" providerId="AD" clId="Web-{C93C8A95-6FDF-D311-B973-B71D820F854A}" dt="2020-01-15T16:40:19.970" v="79"/>
          <ac:picMkLst>
            <pc:docMk/>
            <pc:sldMk cId="953438191" sldId="258"/>
            <ac:picMk id="4" creationId="{85527A98-5D6B-4887-B758-17DE4A123213}"/>
          </ac:picMkLst>
        </pc:picChg>
        <pc:picChg chg="add mod">
          <ac:chgData name="Bloom, Morgan" userId="S::27mbloom@wsdweb.org::57bbafaf-b285-4a85-8a23-845f67a114e3" providerId="AD" clId="Web-{C93C8A95-6FDF-D311-B973-B71D820F854A}" dt="2020-01-15T16:40:19.970" v="79"/>
          <ac:picMkLst>
            <pc:docMk/>
            <pc:sldMk cId="953438191" sldId="258"/>
            <ac:picMk id="8" creationId="{D9EA910F-F453-4C86-8B3B-261BEE8F53AF}"/>
          </ac:picMkLst>
        </pc:picChg>
        <pc:picChg chg="add mod ord">
          <ac:chgData name="Bloom, Morgan" userId="S::27mbloom@wsdweb.org::57bbafaf-b285-4a85-8a23-845f67a114e3" providerId="AD" clId="Web-{C93C8A95-6FDF-D311-B973-B71D820F854A}" dt="2020-01-15T16:40:19.970" v="79"/>
          <ac:picMkLst>
            <pc:docMk/>
            <pc:sldMk cId="953438191" sldId="258"/>
            <ac:picMk id="12" creationId="{709D95DB-23B8-4824-9370-EDEA75784AA8}"/>
          </ac:picMkLst>
        </pc:picChg>
        <pc:picChg chg="add mod ord">
          <ac:chgData name="Bloom, Morgan" userId="S::27mbloom@wsdweb.org::57bbafaf-b285-4a85-8a23-845f67a114e3" providerId="AD" clId="Web-{C93C8A95-6FDF-D311-B973-B71D820F854A}" dt="2020-01-15T16:40:19.970" v="79"/>
          <ac:picMkLst>
            <pc:docMk/>
            <pc:sldMk cId="953438191" sldId="258"/>
            <ac:picMk id="16" creationId="{810FA4EA-E2CC-4AD8-8161-EC4FCC19B509}"/>
          </ac:picMkLst>
        </pc:picChg>
      </pc:sldChg>
      <pc:sldChg chg="del">
        <pc:chgData name="Bloom, Morgan" userId="S::27mbloom@wsdweb.org::57bbafaf-b285-4a85-8a23-845f67a114e3" providerId="AD" clId="Web-{C93C8A95-6FDF-D311-B973-B71D820F854A}" dt="2020-01-15T16:35:18.581" v="0"/>
        <pc:sldMkLst>
          <pc:docMk/>
          <pc:sldMk cId="1869528743" sldId="258"/>
        </pc:sldMkLst>
      </pc:sldChg>
    </pc:docChg>
  </pc:docChgLst>
  <pc:docChgLst>
    <pc:chgData name="Bloom, Morgan" userId="S::27mbloom@wsdweb.org::57bbafaf-b285-4a85-8a23-845f67a114e3" providerId="AD" clId="Web-{C35A461D-3B1E-5775-7BB1-2AFC9423CB31}"/>
    <pc:docChg chg="addSld modSld">
      <pc:chgData name="Bloom, Morgan" userId="S::27mbloom@wsdweb.org::57bbafaf-b285-4a85-8a23-845f67a114e3" providerId="AD" clId="Web-{C35A461D-3B1E-5775-7BB1-2AFC9423CB31}" dt="2020-01-23T18:23:53.689" v="34"/>
      <pc:docMkLst>
        <pc:docMk/>
      </pc:docMkLst>
      <pc:sldChg chg="modSp">
        <pc:chgData name="Bloom, Morgan" userId="S::27mbloom@wsdweb.org::57bbafaf-b285-4a85-8a23-845f67a114e3" providerId="AD" clId="Web-{C35A461D-3B1E-5775-7BB1-2AFC9423CB31}" dt="2020-01-23T18:21:01.363" v="4" actId="1076"/>
        <pc:sldMkLst>
          <pc:docMk/>
          <pc:sldMk cId="2617569521" sldId="262"/>
        </pc:sldMkLst>
        <pc:spChg chg="mod">
          <ac:chgData name="Bloom, Morgan" userId="S::27mbloom@wsdweb.org::57bbafaf-b285-4a85-8a23-845f67a114e3" providerId="AD" clId="Web-{C35A461D-3B1E-5775-7BB1-2AFC9423CB31}" dt="2020-01-23T18:21:01.363" v="4" actId="1076"/>
          <ac:spMkLst>
            <pc:docMk/>
            <pc:sldMk cId="2617569521" sldId="262"/>
            <ac:spMk id="2" creationId="{4021CC32-8A90-4B05-BAF5-5D9A8BF43D4A}"/>
          </ac:spMkLst>
        </pc:spChg>
      </pc:sldChg>
      <pc:sldChg chg="addSp delSp modSp new mod modTransition setBg setClrOvrMap">
        <pc:chgData name="Bloom, Morgan" userId="S::27mbloom@wsdweb.org::57bbafaf-b285-4a85-8a23-845f67a114e3" providerId="AD" clId="Web-{C35A461D-3B1E-5775-7BB1-2AFC9423CB31}" dt="2020-01-23T18:23:53.689" v="34"/>
        <pc:sldMkLst>
          <pc:docMk/>
          <pc:sldMk cId="3541962206" sldId="263"/>
        </pc:sldMkLst>
        <pc:spChg chg="mod ord">
          <ac:chgData name="Bloom, Morgan" userId="S::27mbloom@wsdweb.org::57bbafaf-b285-4a85-8a23-845f67a114e3" providerId="AD" clId="Web-{C35A461D-3B1E-5775-7BB1-2AFC9423CB31}" dt="2020-01-23T18:22:15.174" v="29" actId="20577"/>
          <ac:spMkLst>
            <pc:docMk/>
            <pc:sldMk cId="3541962206" sldId="263"/>
            <ac:spMk id="2" creationId="{0A6A273C-1175-4922-9B96-D7838497B0F7}"/>
          </ac:spMkLst>
        </pc:spChg>
        <pc:spChg chg="del">
          <ac:chgData name="Bloom, Morgan" userId="S::27mbloom@wsdweb.org::57bbafaf-b285-4a85-8a23-845f67a114e3" providerId="AD" clId="Web-{C35A461D-3B1E-5775-7BB1-2AFC9423CB31}" dt="2020-01-23T18:21:42.878" v="18"/>
          <ac:spMkLst>
            <pc:docMk/>
            <pc:sldMk cId="3541962206" sldId="263"/>
            <ac:spMk id="3" creationId="{34DC1D75-8F21-4C2D-B2C6-EB0A1615A7A5}"/>
          </ac:spMkLst>
        </pc:spChg>
        <pc:spChg chg="add mod">
          <ac:chgData name="Bloom, Morgan" userId="S::27mbloom@wsdweb.org::57bbafaf-b285-4a85-8a23-845f67a114e3" providerId="AD" clId="Web-{C35A461D-3B1E-5775-7BB1-2AFC9423CB31}" dt="2020-01-23T18:21:58.346" v="24" actId="20577"/>
          <ac:spMkLst>
            <pc:docMk/>
            <pc:sldMk cId="3541962206" sldId="263"/>
            <ac:spMk id="6" creationId="{289056A1-11D4-48BD-A412-D8DD3AED0167}"/>
          </ac:spMkLst>
        </pc:spChg>
        <pc:spChg chg="add del">
          <ac:chgData name="Bloom, Morgan" userId="S::27mbloom@wsdweb.org::57bbafaf-b285-4a85-8a23-845f67a114e3" providerId="AD" clId="Web-{C35A461D-3B1E-5775-7BB1-2AFC9423CB31}" dt="2020-01-23T18:23:06.518" v="30"/>
          <ac:spMkLst>
            <pc:docMk/>
            <pc:sldMk cId="3541962206" sldId="263"/>
            <ac:spMk id="10" creationId="{3B5BA36D-D590-470D-8EAE-25CD39FF06BE}"/>
          </ac:spMkLst>
        </pc:spChg>
        <pc:spChg chg="add">
          <ac:chgData name="Bloom, Morgan" userId="S::27mbloom@wsdweb.org::57bbafaf-b285-4a85-8a23-845f67a114e3" providerId="AD" clId="Web-{C35A461D-3B1E-5775-7BB1-2AFC9423CB31}" dt="2020-01-23T18:21:50.768" v="22"/>
          <ac:spMkLst>
            <pc:docMk/>
            <pc:sldMk cId="3541962206" sldId="263"/>
            <ac:spMk id="13" creationId="{B8DD2392-397B-48BF-BEFA-EA1FB881CA85}"/>
          </ac:spMkLst>
        </pc:spChg>
        <pc:picChg chg="add mod ord">
          <ac:chgData name="Bloom, Morgan" userId="S::27mbloom@wsdweb.org::57bbafaf-b285-4a85-8a23-845f67a114e3" providerId="AD" clId="Web-{C35A461D-3B1E-5775-7BB1-2AFC9423CB31}" dt="2020-01-23T18:21:50.768" v="22"/>
          <ac:picMkLst>
            <pc:docMk/>
            <pc:sldMk cId="3541962206" sldId="263"/>
            <ac:picMk id="4" creationId="{C8B1FDA5-1E52-4238-9279-D6300329F563}"/>
          </ac:picMkLst>
        </pc:picChg>
        <pc:picChg chg="add mod ord">
          <ac:chgData name="Bloom, Morgan" userId="S::27mbloom@wsdweb.org::57bbafaf-b285-4a85-8a23-845f67a114e3" providerId="AD" clId="Web-{C35A461D-3B1E-5775-7BB1-2AFC9423CB31}" dt="2020-01-23T18:23:40.611" v="33" actId="1076"/>
          <ac:picMkLst>
            <pc:docMk/>
            <pc:sldMk cId="3541962206" sldId="263"/>
            <ac:picMk id="8" creationId="{374CD945-518A-47D5-83E9-0AFA78E6243F}"/>
          </ac:picMkLst>
        </pc:picChg>
      </pc:sldChg>
    </pc:docChg>
  </pc:docChgLst>
  <pc:docChgLst>
    <pc:chgData name="Bloom, Morgan" userId="S::27mbloom@wsdweb.org::57bbafaf-b285-4a85-8a23-845f67a114e3" providerId="AD" clId="Web-{16346D1A-6B2B-0565-CFDA-E98FBDF7397F}"/>
    <pc:docChg chg="addSld modSld sldOrd">
      <pc:chgData name="Bloom, Morgan" userId="S::27mbloom@wsdweb.org::57bbafaf-b285-4a85-8a23-845f67a114e3" providerId="AD" clId="Web-{16346D1A-6B2B-0565-CFDA-E98FBDF7397F}" dt="2020-01-22T15:27:12.693" v="584" actId="20577"/>
      <pc:docMkLst>
        <pc:docMk/>
      </pc:docMkLst>
      <pc:sldChg chg="modSp">
        <pc:chgData name="Bloom, Morgan" userId="S::27mbloom@wsdweb.org::57bbafaf-b285-4a85-8a23-845f67a114e3" providerId="AD" clId="Web-{16346D1A-6B2B-0565-CFDA-E98FBDF7397F}" dt="2020-01-22T15:22:13.504" v="496" actId="20577"/>
        <pc:sldMkLst>
          <pc:docMk/>
          <pc:sldMk cId="3128948513" sldId="257"/>
        </pc:sldMkLst>
        <pc:spChg chg="mod">
          <ac:chgData name="Bloom, Morgan" userId="S::27mbloom@wsdweb.org::57bbafaf-b285-4a85-8a23-845f67a114e3" providerId="AD" clId="Web-{16346D1A-6B2B-0565-CFDA-E98FBDF7397F}" dt="2020-01-22T15:22:13.504" v="496" actId="20577"/>
          <ac:spMkLst>
            <pc:docMk/>
            <pc:sldMk cId="3128948513" sldId="257"/>
            <ac:spMk id="2" creationId="{6D779E9E-722C-4B74-9711-64712188C0F9}"/>
          </ac:spMkLst>
        </pc:spChg>
      </pc:sldChg>
      <pc:sldChg chg="modSp">
        <pc:chgData name="Bloom, Morgan" userId="S::27mbloom@wsdweb.org::57bbafaf-b285-4a85-8a23-845f67a114e3" providerId="AD" clId="Web-{16346D1A-6B2B-0565-CFDA-E98FBDF7397F}" dt="2020-01-22T15:27:12.693" v="584" actId="20577"/>
        <pc:sldMkLst>
          <pc:docMk/>
          <pc:sldMk cId="953438191" sldId="258"/>
        </pc:sldMkLst>
        <pc:spChg chg="mod">
          <ac:chgData name="Bloom, Morgan" userId="S::27mbloom@wsdweb.org::57bbafaf-b285-4a85-8a23-845f67a114e3" providerId="AD" clId="Web-{16346D1A-6B2B-0565-CFDA-E98FBDF7397F}" dt="2020-01-22T15:27:12.693" v="584" actId="20577"/>
          <ac:spMkLst>
            <pc:docMk/>
            <pc:sldMk cId="953438191" sldId="258"/>
            <ac:spMk id="2" creationId="{4440C718-05EA-45DD-ADC8-3E33A1678180}"/>
          </ac:spMkLst>
        </pc:spChg>
      </pc:sldChg>
      <pc:sldChg chg="addSp modSp new mod ord setBg setClrOvrMap">
        <pc:chgData name="Bloom, Morgan" userId="S::27mbloom@wsdweb.org::57bbafaf-b285-4a85-8a23-845f67a114e3" providerId="AD" clId="Web-{16346D1A-6B2B-0565-CFDA-E98FBDF7397F}" dt="2020-01-22T15:22:30.255" v="501" actId="20577"/>
        <pc:sldMkLst>
          <pc:docMk/>
          <pc:sldMk cId="1708181954" sldId="259"/>
        </pc:sldMkLst>
        <pc:spChg chg="mod">
          <ac:chgData name="Bloom, Morgan" userId="S::27mbloom@wsdweb.org::57bbafaf-b285-4a85-8a23-845f67a114e3" providerId="AD" clId="Web-{16346D1A-6B2B-0565-CFDA-E98FBDF7397F}" dt="2020-01-22T15:21:56.098" v="493" actId="20577"/>
          <ac:spMkLst>
            <pc:docMk/>
            <pc:sldMk cId="1708181954" sldId="259"/>
            <ac:spMk id="2" creationId="{F534C350-A9C7-4B76-8519-161658D45B00}"/>
          </ac:spMkLst>
        </pc:spChg>
        <pc:spChg chg="mod">
          <ac:chgData name="Bloom, Morgan" userId="S::27mbloom@wsdweb.org::57bbafaf-b285-4a85-8a23-845f67a114e3" providerId="AD" clId="Web-{16346D1A-6B2B-0565-CFDA-E98FBDF7397F}" dt="2020-01-22T15:21:30.270" v="489" actId="20577"/>
          <ac:spMkLst>
            <pc:docMk/>
            <pc:sldMk cId="1708181954" sldId="259"/>
            <ac:spMk id="3" creationId="{602E15E4-A40F-4AAC-8C4C-02A923F0B415}"/>
          </ac:spMkLst>
        </pc:spChg>
        <pc:spChg chg="add mod">
          <ac:chgData name="Bloom, Morgan" userId="S::27mbloom@wsdweb.org::57bbafaf-b285-4a85-8a23-845f67a114e3" providerId="AD" clId="Web-{16346D1A-6B2B-0565-CFDA-E98FBDF7397F}" dt="2020-01-22T15:22:30.255" v="501" actId="20577"/>
          <ac:spMkLst>
            <pc:docMk/>
            <pc:sldMk cId="1708181954" sldId="259"/>
            <ac:spMk id="6" creationId="{A661B971-6FC7-48E1-82AE-F91434141378}"/>
          </ac:spMkLst>
        </pc:spChg>
        <pc:spChg chg="add">
          <ac:chgData name="Bloom, Morgan" userId="S::27mbloom@wsdweb.org::57bbafaf-b285-4a85-8a23-845f67a114e3" providerId="AD" clId="Web-{16346D1A-6B2B-0565-CFDA-E98FBDF7397F}" dt="2020-01-22T15:19:26.675" v="470"/>
          <ac:spMkLst>
            <pc:docMk/>
            <pc:sldMk cId="1708181954" sldId="259"/>
            <ac:spMk id="11" creationId="{00401440-1DC9-4C9E-A3BA-4DECEEB46503}"/>
          </ac:spMkLst>
        </pc:spChg>
        <pc:spChg chg="add">
          <ac:chgData name="Bloom, Morgan" userId="S::27mbloom@wsdweb.org::57bbafaf-b285-4a85-8a23-845f67a114e3" providerId="AD" clId="Web-{16346D1A-6B2B-0565-CFDA-E98FBDF7397F}" dt="2020-01-22T15:19:26.675" v="470"/>
          <ac:spMkLst>
            <pc:docMk/>
            <pc:sldMk cId="1708181954" sldId="259"/>
            <ac:spMk id="13" creationId="{36B822CC-7DA9-4417-AA94-64CEB676F0B8}"/>
          </ac:spMkLst>
        </pc:spChg>
        <pc:spChg chg="add">
          <ac:chgData name="Bloom, Morgan" userId="S::27mbloom@wsdweb.org::57bbafaf-b285-4a85-8a23-845f67a114e3" providerId="AD" clId="Web-{16346D1A-6B2B-0565-CFDA-E98FBDF7397F}" dt="2020-01-22T15:19:26.675" v="470"/>
          <ac:spMkLst>
            <pc:docMk/>
            <pc:sldMk cId="1708181954" sldId="259"/>
            <ac:spMk id="15" creationId="{AFA01E88-71CC-4FF3-9E81-51E0C32B45E4}"/>
          </ac:spMkLst>
        </pc:spChg>
        <pc:picChg chg="add mod ord">
          <ac:chgData name="Bloom, Morgan" userId="S::27mbloom@wsdweb.org::57bbafaf-b285-4a85-8a23-845f67a114e3" providerId="AD" clId="Web-{16346D1A-6B2B-0565-CFDA-E98FBDF7397F}" dt="2020-01-22T15:19:26.675" v="470"/>
          <ac:picMkLst>
            <pc:docMk/>
            <pc:sldMk cId="1708181954" sldId="259"/>
            <ac:picMk id="4" creationId="{FFCF39C7-C149-46F6-B4FA-8E1F78707928}"/>
          </ac:picMkLst>
        </pc:picChg>
      </pc:sldChg>
      <pc:sldChg chg="addSp delSp modSp new mod setBg">
        <pc:chgData name="Bloom, Morgan" userId="S::27mbloom@wsdweb.org::57bbafaf-b285-4a85-8a23-845f67a114e3" providerId="AD" clId="Web-{16346D1A-6B2B-0565-CFDA-E98FBDF7397F}" dt="2020-01-22T15:26:37.287" v="581" actId="20577"/>
        <pc:sldMkLst>
          <pc:docMk/>
          <pc:sldMk cId="2716688061" sldId="260"/>
        </pc:sldMkLst>
        <pc:spChg chg="mod">
          <ac:chgData name="Bloom, Morgan" userId="S::27mbloom@wsdweb.org::57bbafaf-b285-4a85-8a23-845f67a114e3" providerId="AD" clId="Web-{16346D1A-6B2B-0565-CFDA-E98FBDF7397F}" dt="2020-01-22T15:26:37.287" v="581" actId="20577"/>
          <ac:spMkLst>
            <pc:docMk/>
            <pc:sldMk cId="2716688061" sldId="260"/>
            <ac:spMk id="2" creationId="{E0587DCA-3B53-4EB3-AF74-5F3203A4FFE7}"/>
          </ac:spMkLst>
        </pc:spChg>
        <pc:spChg chg="del">
          <ac:chgData name="Bloom, Morgan" userId="S::27mbloom@wsdweb.org::57bbafaf-b285-4a85-8a23-845f67a114e3" providerId="AD" clId="Web-{16346D1A-6B2B-0565-CFDA-E98FBDF7397F}" dt="2020-01-22T15:23:38.317" v="538"/>
          <ac:spMkLst>
            <pc:docMk/>
            <pc:sldMk cId="2716688061" sldId="260"/>
            <ac:spMk id="3" creationId="{293BBB96-10B3-4B9E-9BFD-466B11804B76}"/>
          </ac:spMkLst>
        </pc:spChg>
        <pc:spChg chg="add mod">
          <ac:chgData name="Bloom, Morgan" userId="S::27mbloom@wsdweb.org::57bbafaf-b285-4a85-8a23-845f67a114e3" providerId="AD" clId="Web-{16346D1A-6B2B-0565-CFDA-E98FBDF7397F}" dt="2020-01-22T15:23:45.599" v="542" actId="20577"/>
          <ac:spMkLst>
            <pc:docMk/>
            <pc:sldMk cId="2716688061" sldId="260"/>
            <ac:spMk id="6" creationId="{45DDBCBE-B8AB-4EE2-B866-6534B7A97517}"/>
          </ac:spMkLst>
        </pc:spChg>
        <pc:spChg chg="add mod">
          <ac:chgData name="Bloom, Morgan" userId="S::27mbloom@wsdweb.org::57bbafaf-b285-4a85-8a23-845f67a114e3" providerId="AD" clId="Web-{16346D1A-6B2B-0565-CFDA-E98FBDF7397F}" dt="2020-01-22T15:24:14.364" v="550" actId="20577"/>
          <ac:spMkLst>
            <pc:docMk/>
            <pc:sldMk cId="2716688061" sldId="260"/>
            <ac:spMk id="10" creationId="{11B7C142-EC36-49FC-ADE7-0DEDB0C12AE1}"/>
          </ac:spMkLst>
        </pc:spChg>
        <pc:spChg chg="add mod">
          <ac:chgData name="Bloom, Morgan" userId="S::27mbloom@wsdweb.org::57bbafaf-b285-4a85-8a23-845f67a114e3" providerId="AD" clId="Web-{16346D1A-6B2B-0565-CFDA-E98FBDF7397F}" dt="2020-01-22T15:25:20.927" v="557" actId="20577"/>
          <ac:spMkLst>
            <pc:docMk/>
            <pc:sldMk cId="2716688061" sldId="260"/>
            <ac:spMk id="14" creationId="{D642A8C2-AA0A-43CC-99EA-D06717E251B8}"/>
          </ac:spMkLst>
        </pc:spChg>
        <pc:spChg chg="add mod">
          <ac:chgData name="Bloom, Morgan" userId="S::27mbloom@wsdweb.org::57bbafaf-b285-4a85-8a23-845f67a114e3" providerId="AD" clId="Web-{16346D1A-6B2B-0565-CFDA-E98FBDF7397F}" dt="2020-01-22T15:26:00.599" v="564"/>
          <ac:spMkLst>
            <pc:docMk/>
            <pc:sldMk cId="2716688061" sldId="260"/>
            <ac:spMk id="18" creationId="{CD07FE5D-522F-4A69-B99A-1B351879B27B}"/>
          </ac:spMkLst>
        </pc:spChg>
        <pc:spChg chg="add">
          <ac:chgData name="Bloom, Morgan" userId="S::27mbloom@wsdweb.org::57bbafaf-b285-4a85-8a23-845f67a114e3" providerId="AD" clId="Web-{16346D1A-6B2B-0565-CFDA-E98FBDF7397F}" dt="2020-01-22T15:26:00.599" v="564"/>
          <ac:spMkLst>
            <pc:docMk/>
            <pc:sldMk cId="2716688061" sldId="260"/>
            <ac:spMk id="23" creationId="{36488705-FACC-4B3A-930C-DFCD0623085A}"/>
          </ac:spMkLst>
        </pc:spChg>
        <pc:spChg chg="add">
          <ac:chgData name="Bloom, Morgan" userId="S::27mbloom@wsdweb.org::57bbafaf-b285-4a85-8a23-845f67a114e3" providerId="AD" clId="Web-{16346D1A-6B2B-0565-CFDA-E98FBDF7397F}" dt="2020-01-22T15:26:00.599" v="564"/>
          <ac:spMkLst>
            <pc:docMk/>
            <pc:sldMk cId="2716688061" sldId="260"/>
            <ac:spMk id="25" creationId="{2F92A693-C11D-4258-BD5A-51F263108C12}"/>
          </ac:spMkLst>
        </pc:spChg>
        <pc:spChg chg="add">
          <ac:chgData name="Bloom, Morgan" userId="S::27mbloom@wsdweb.org::57bbafaf-b285-4a85-8a23-845f67a114e3" providerId="AD" clId="Web-{16346D1A-6B2B-0565-CFDA-E98FBDF7397F}" dt="2020-01-22T15:26:00.599" v="564"/>
          <ac:spMkLst>
            <pc:docMk/>
            <pc:sldMk cId="2716688061" sldId="260"/>
            <ac:spMk id="27" creationId="{EC1A7C75-82D3-40B8-BB33-CF1FC3BBE121}"/>
          </ac:spMkLst>
        </pc:spChg>
        <pc:spChg chg="add">
          <ac:chgData name="Bloom, Morgan" userId="S::27mbloom@wsdweb.org::57bbafaf-b285-4a85-8a23-845f67a114e3" providerId="AD" clId="Web-{16346D1A-6B2B-0565-CFDA-E98FBDF7397F}" dt="2020-01-22T15:26:00.599" v="564"/>
          <ac:spMkLst>
            <pc:docMk/>
            <pc:sldMk cId="2716688061" sldId="260"/>
            <ac:spMk id="29" creationId="{96CAEEC9-2A71-4D1A-A998-D8831EC8C64E}"/>
          </ac:spMkLst>
        </pc:spChg>
        <pc:spChg chg="add">
          <ac:chgData name="Bloom, Morgan" userId="S::27mbloom@wsdweb.org::57bbafaf-b285-4a85-8a23-845f67a114e3" providerId="AD" clId="Web-{16346D1A-6B2B-0565-CFDA-E98FBDF7397F}" dt="2020-01-22T15:26:00.599" v="564"/>
          <ac:spMkLst>
            <pc:docMk/>
            <pc:sldMk cId="2716688061" sldId="260"/>
            <ac:spMk id="31" creationId="{A6BACA26-DCE5-4FFE-AD82-8EC870DD9BEF}"/>
          </ac:spMkLst>
        </pc:spChg>
        <pc:spChg chg="add">
          <ac:chgData name="Bloom, Morgan" userId="S::27mbloom@wsdweb.org::57bbafaf-b285-4a85-8a23-845f67a114e3" providerId="AD" clId="Web-{16346D1A-6B2B-0565-CFDA-E98FBDF7397F}" dt="2020-01-22T15:26:00.599" v="564"/>
          <ac:spMkLst>
            <pc:docMk/>
            <pc:sldMk cId="2716688061" sldId="260"/>
            <ac:spMk id="33" creationId="{A5F9D3AB-061F-40F2-94F2-0F9DCD1B69BF}"/>
          </ac:spMkLst>
        </pc:spChg>
        <pc:spChg chg="add">
          <ac:chgData name="Bloom, Morgan" userId="S::27mbloom@wsdweb.org::57bbafaf-b285-4a85-8a23-845f67a114e3" providerId="AD" clId="Web-{16346D1A-6B2B-0565-CFDA-E98FBDF7397F}" dt="2020-01-22T15:26:00.599" v="564"/>
          <ac:spMkLst>
            <pc:docMk/>
            <pc:sldMk cId="2716688061" sldId="260"/>
            <ac:spMk id="35" creationId="{70F9BD37-4DB5-4730-821E-01F12FA351C4}"/>
          </ac:spMkLst>
        </pc:spChg>
        <pc:picChg chg="add mod ord">
          <ac:chgData name="Bloom, Morgan" userId="S::27mbloom@wsdweb.org::57bbafaf-b285-4a85-8a23-845f67a114e3" providerId="AD" clId="Web-{16346D1A-6B2B-0565-CFDA-E98FBDF7397F}" dt="2020-01-22T15:26:00.599" v="564"/>
          <ac:picMkLst>
            <pc:docMk/>
            <pc:sldMk cId="2716688061" sldId="260"/>
            <ac:picMk id="4" creationId="{6FF96A19-94AD-4168-9732-8B911BA96F44}"/>
          </ac:picMkLst>
        </pc:picChg>
        <pc:picChg chg="add mod ord">
          <ac:chgData name="Bloom, Morgan" userId="S::27mbloom@wsdweb.org::57bbafaf-b285-4a85-8a23-845f67a114e3" providerId="AD" clId="Web-{16346D1A-6B2B-0565-CFDA-E98FBDF7397F}" dt="2020-01-22T15:26:00.599" v="564"/>
          <ac:picMkLst>
            <pc:docMk/>
            <pc:sldMk cId="2716688061" sldId="260"/>
            <ac:picMk id="8" creationId="{92D5B78B-4754-44FE-AE4D-5CE3B1E40DE6}"/>
          </ac:picMkLst>
        </pc:picChg>
        <pc:picChg chg="add mod ord">
          <ac:chgData name="Bloom, Morgan" userId="S::27mbloom@wsdweb.org::57bbafaf-b285-4a85-8a23-845f67a114e3" providerId="AD" clId="Web-{16346D1A-6B2B-0565-CFDA-E98FBDF7397F}" dt="2020-01-22T15:26:00.599" v="564"/>
          <ac:picMkLst>
            <pc:docMk/>
            <pc:sldMk cId="2716688061" sldId="260"/>
            <ac:picMk id="12" creationId="{92E260D3-7102-400E-BE53-A63344C8B74D}"/>
          </ac:picMkLst>
        </pc:picChg>
        <pc:picChg chg="add mod ord">
          <ac:chgData name="Bloom, Morgan" userId="S::27mbloom@wsdweb.org::57bbafaf-b285-4a85-8a23-845f67a114e3" providerId="AD" clId="Web-{16346D1A-6B2B-0565-CFDA-E98FBDF7397F}" dt="2020-01-22T15:26:00.599" v="564"/>
          <ac:picMkLst>
            <pc:docMk/>
            <pc:sldMk cId="2716688061" sldId="260"/>
            <ac:picMk id="16" creationId="{66AC6ED1-DD7A-456A-9D02-E202735D61C9}"/>
          </ac:picMkLst>
        </pc:picChg>
      </pc:sldChg>
    </pc:docChg>
  </pc:docChgLst>
  <pc:docChgLst>
    <pc:chgData name="Bloom, Morgan" userId="S::27mbloom@wsdweb.org::57bbafaf-b285-4a85-8a23-845f67a114e3" providerId="AD" clId="Web-{D9895439-FBAF-D126-147E-296E643D2351}"/>
    <pc:docChg chg="addSld modSld addMainMaster delMainMaster">
      <pc:chgData name="Bloom, Morgan" userId="S::27mbloom@wsdweb.org::57bbafaf-b285-4a85-8a23-845f67a114e3" providerId="AD" clId="Web-{D9895439-FBAF-D126-147E-296E643D2351}" dt="2020-01-15T12:56:24.287" v="990" actId="20577"/>
      <pc:docMkLst>
        <pc:docMk/>
      </pc:docMkLst>
      <pc:sldChg chg="addSp modSp mod setBg modClrScheme setClrOvrMap chgLayout">
        <pc:chgData name="Bloom, Morgan" userId="S::27mbloom@wsdweb.org::57bbafaf-b285-4a85-8a23-845f67a114e3" providerId="AD" clId="Web-{D9895439-FBAF-D126-147E-296E643D2351}" dt="2020-01-15T00:48:59.745" v="58" actId="20577"/>
        <pc:sldMkLst>
          <pc:docMk/>
          <pc:sldMk cId="109857222" sldId="256"/>
        </pc:sldMkLst>
        <pc:spChg chg="mod">
          <ac:chgData name="Bloom, Morgan" userId="S::27mbloom@wsdweb.org::57bbafaf-b285-4a85-8a23-845f67a114e3" providerId="AD" clId="Web-{D9895439-FBAF-D126-147E-296E643D2351}" dt="2020-01-15T00:48:19.027" v="18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Bloom, Morgan" userId="S::27mbloom@wsdweb.org::57bbafaf-b285-4a85-8a23-845f67a114e3" providerId="AD" clId="Web-{D9895439-FBAF-D126-147E-296E643D2351}" dt="2020-01-15T00:48:59.745" v="58" actId="20577"/>
          <ac:spMkLst>
            <pc:docMk/>
            <pc:sldMk cId="109857222" sldId="256"/>
            <ac:spMk id="3" creationId="{00000000-0000-0000-0000-000000000000}"/>
          </ac:spMkLst>
        </pc:spChg>
        <pc:spChg chg="add">
          <ac:chgData name="Bloom, Morgan" userId="S::27mbloom@wsdweb.org::57bbafaf-b285-4a85-8a23-845f67a114e3" providerId="AD" clId="Web-{D9895439-FBAF-D126-147E-296E643D2351}" dt="2020-01-15T00:48:04.995" v="9"/>
          <ac:spMkLst>
            <pc:docMk/>
            <pc:sldMk cId="109857222" sldId="256"/>
            <ac:spMk id="9" creationId="{26B4480E-B7FF-4481-890E-043A69AE6FE2}"/>
          </ac:spMkLst>
        </pc:spChg>
        <pc:spChg chg="add">
          <ac:chgData name="Bloom, Morgan" userId="S::27mbloom@wsdweb.org::57bbafaf-b285-4a85-8a23-845f67a114e3" providerId="AD" clId="Web-{D9895439-FBAF-D126-147E-296E643D2351}" dt="2020-01-15T00:48:04.995" v="9"/>
          <ac:spMkLst>
            <pc:docMk/>
            <pc:sldMk cId="109857222" sldId="256"/>
            <ac:spMk id="11" creationId="{64C13BAB-7C00-4D21-A857-E3D41C0A2A66}"/>
          </ac:spMkLst>
        </pc:spChg>
        <pc:spChg chg="add">
          <ac:chgData name="Bloom, Morgan" userId="S::27mbloom@wsdweb.org::57bbafaf-b285-4a85-8a23-845f67a114e3" providerId="AD" clId="Web-{D9895439-FBAF-D126-147E-296E643D2351}" dt="2020-01-15T00:48:04.995" v="9"/>
          <ac:spMkLst>
            <pc:docMk/>
            <pc:sldMk cId="109857222" sldId="256"/>
            <ac:spMk id="13" creationId="{1F1FF39A-AC3C-4066-9D4C-519AA22812EA}"/>
          </ac:spMkLst>
        </pc:spChg>
        <pc:picChg chg="add">
          <ac:chgData name="Bloom, Morgan" userId="S::27mbloom@wsdweb.org::57bbafaf-b285-4a85-8a23-845f67a114e3" providerId="AD" clId="Web-{D9895439-FBAF-D126-147E-296E643D2351}" dt="2020-01-15T00:48:04.995" v="9"/>
          <ac:picMkLst>
            <pc:docMk/>
            <pc:sldMk cId="109857222" sldId="256"/>
            <ac:picMk id="4" creationId="{370114C6-C9D8-4AB1-ACDA-25F26C1226CB}"/>
          </ac:picMkLst>
        </pc:picChg>
      </pc:sldChg>
      <pc:sldChg chg="addSp delSp modSp new mod setBg setClrOvrMap">
        <pc:chgData name="Bloom, Morgan" userId="S::27mbloom@wsdweb.org::57bbafaf-b285-4a85-8a23-845f67a114e3" providerId="AD" clId="Web-{D9895439-FBAF-D126-147E-296E643D2351}" dt="2020-01-15T12:52:13.505" v="932"/>
        <pc:sldMkLst>
          <pc:docMk/>
          <pc:sldMk cId="3128948513" sldId="257"/>
        </pc:sldMkLst>
        <pc:spChg chg="mod ord">
          <ac:chgData name="Bloom, Morgan" userId="S::27mbloom@wsdweb.org::57bbafaf-b285-4a85-8a23-845f67a114e3" providerId="AD" clId="Web-{D9895439-FBAF-D126-147E-296E643D2351}" dt="2020-01-15T01:03:54.887" v="119" actId="20577"/>
          <ac:spMkLst>
            <pc:docMk/>
            <pc:sldMk cId="3128948513" sldId="257"/>
            <ac:spMk id="2" creationId="{6D779E9E-722C-4B74-9711-64712188C0F9}"/>
          </ac:spMkLst>
        </pc:spChg>
        <pc:spChg chg="del mod">
          <ac:chgData name="Bloom, Morgan" userId="S::27mbloom@wsdweb.org::57bbafaf-b285-4a85-8a23-845f67a114e3" providerId="AD" clId="Web-{D9895439-FBAF-D126-147E-296E643D2351}" dt="2020-01-15T01:02:39.075" v="79"/>
          <ac:spMkLst>
            <pc:docMk/>
            <pc:sldMk cId="3128948513" sldId="257"/>
            <ac:spMk id="3" creationId="{342FB2AC-36BB-4B1D-81AF-25B140C9B826}"/>
          </ac:spMkLst>
        </pc:spChg>
        <pc:spChg chg="add mod">
          <ac:chgData name="Bloom, Morgan" userId="S::27mbloom@wsdweb.org::57bbafaf-b285-4a85-8a23-845f67a114e3" providerId="AD" clId="Web-{D9895439-FBAF-D126-147E-296E643D2351}" dt="2020-01-15T01:03:08.309" v="85"/>
          <ac:spMkLst>
            <pc:docMk/>
            <pc:sldMk cId="3128948513" sldId="257"/>
            <ac:spMk id="6" creationId="{8395341C-F86E-4C6D-B0CC-A6A22FE15B18}"/>
          </ac:spMkLst>
        </pc:spChg>
        <pc:spChg chg="add del mod">
          <ac:chgData name="Bloom, Morgan" userId="S::27mbloom@wsdweb.org::57bbafaf-b285-4a85-8a23-845f67a114e3" providerId="AD" clId="Web-{D9895439-FBAF-D126-147E-296E643D2351}" dt="2020-01-15T12:52:13.505" v="931"/>
          <ac:spMkLst>
            <pc:docMk/>
            <pc:sldMk cId="3128948513" sldId="257"/>
            <ac:spMk id="7" creationId="{C078BD3A-295C-4183-AE61-00F5C20B7B6F}"/>
          </ac:spMkLst>
        </pc:spChg>
        <pc:spChg chg="add del">
          <ac:chgData name="Bloom, Morgan" userId="S::27mbloom@wsdweb.org::57bbafaf-b285-4a85-8a23-845f67a114e3" providerId="AD" clId="Web-{D9895439-FBAF-D126-147E-296E643D2351}" dt="2020-01-15T01:03:08.309" v="85"/>
          <ac:spMkLst>
            <pc:docMk/>
            <pc:sldMk cId="3128948513" sldId="257"/>
            <ac:spMk id="8" creationId="{A43B05A4-157F-403C-939A-ED1B6A0A029C}"/>
          </ac:spMkLst>
        </pc:spChg>
        <pc:spChg chg="add del">
          <ac:chgData name="Bloom, Morgan" userId="S::27mbloom@wsdweb.org::57bbafaf-b285-4a85-8a23-845f67a114e3" providerId="AD" clId="Web-{D9895439-FBAF-D126-147E-296E643D2351}" dt="2020-01-15T01:03:08.309" v="85"/>
          <ac:spMkLst>
            <pc:docMk/>
            <pc:sldMk cId="3128948513" sldId="257"/>
            <ac:spMk id="10" creationId="{E8CCE107-A70B-4916-9A0B-751C70B9B597}"/>
          </ac:spMkLst>
        </pc:spChg>
        <pc:spChg chg="add del">
          <ac:chgData name="Bloom, Morgan" userId="S::27mbloom@wsdweb.org::57bbafaf-b285-4a85-8a23-845f67a114e3" providerId="AD" clId="Web-{D9895439-FBAF-D126-147E-296E643D2351}" dt="2020-01-15T01:03:08.309" v="85"/>
          <ac:spMkLst>
            <pc:docMk/>
            <pc:sldMk cId="3128948513" sldId="257"/>
            <ac:spMk id="12" creationId="{9A925BC7-7CC5-4A0C-9B3D-8829EBF281BD}"/>
          </ac:spMkLst>
        </pc:spChg>
        <pc:spChg chg="add del">
          <ac:chgData name="Bloom, Morgan" userId="S::27mbloom@wsdweb.org::57bbafaf-b285-4a85-8a23-845f67a114e3" providerId="AD" clId="Web-{D9895439-FBAF-D126-147E-296E643D2351}" dt="2020-01-15T01:03:08.309" v="85"/>
          <ac:spMkLst>
            <pc:docMk/>
            <pc:sldMk cId="3128948513" sldId="257"/>
            <ac:spMk id="14" creationId="{6E67D916-28C7-4965-BA3C-287FB857979C}"/>
          </ac:spMkLst>
        </pc:spChg>
        <pc:spChg chg="add">
          <ac:chgData name="Bloom, Morgan" userId="S::27mbloom@wsdweb.org::57bbafaf-b285-4a85-8a23-845f67a114e3" providerId="AD" clId="Web-{D9895439-FBAF-D126-147E-296E643D2351}" dt="2020-01-15T01:03:08.309" v="85"/>
          <ac:spMkLst>
            <pc:docMk/>
            <pc:sldMk cId="3128948513" sldId="257"/>
            <ac:spMk id="16" creationId="{B8DD2392-397B-48BF-BEFA-EA1FB881CA85}"/>
          </ac:spMkLst>
        </pc:spChg>
        <pc:spChg chg="add mod">
          <ac:chgData name="Bloom, Morgan" userId="S::27mbloom@wsdweb.org::57bbafaf-b285-4a85-8a23-845f67a114e3" providerId="AD" clId="Web-{D9895439-FBAF-D126-147E-296E643D2351}" dt="2020-01-15T01:15:28.060" v="925" actId="20577"/>
          <ac:spMkLst>
            <pc:docMk/>
            <pc:sldMk cId="3128948513" sldId="257"/>
            <ac:spMk id="18" creationId="{E0E652FE-7FBB-486E-97B4-C9A1F1AE699F}"/>
          </ac:spMkLst>
        </pc:spChg>
        <pc:spChg chg="add del">
          <ac:chgData name="Bloom, Morgan" userId="S::27mbloom@wsdweb.org::57bbafaf-b285-4a85-8a23-845f67a114e3" providerId="AD" clId="Web-{D9895439-FBAF-D126-147E-296E643D2351}" dt="2020-01-15T01:03:08.278" v="84"/>
          <ac:spMkLst>
            <pc:docMk/>
            <pc:sldMk cId="3128948513" sldId="257"/>
            <ac:spMk id="19" creationId="{E6C8E6EB-4C59-429B-97E4-72A058CFC4FB}"/>
          </ac:spMkLst>
        </pc:spChg>
        <pc:spChg chg="add del">
          <ac:chgData name="Bloom, Morgan" userId="S::27mbloom@wsdweb.org::57bbafaf-b285-4a85-8a23-845f67a114e3" providerId="AD" clId="Web-{D9895439-FBAF-D126-147E-296E643D2351}" dt="2020-01-15T01:03:08.278" v="84"/>
          <ac:spMkLst>
            <pc:docMk/>
            <pc:sldMk cId="3128948513" sldId="257"/>
            <ac:spMk id="21" creationId="{B5B90362-AFCC-46A9-B41C-A257A8C5B314}"/>
          </ac:spMkLst>
        </pc:spChg>
        <pc:spChg chg="add del">
          <ac:chgData name="Bloom, Morgan" userId="S::27mbloom@wsdweb.org::57bbafaf-b285-4a85-8a23-845f67a114e3" providerId="AD" clId="Web-{D9895439-FBAF-D126-147E-296E643D2351}" dt="2020-01-15T01:03:08.278" v="84"/>
          <ac:spMkLst>
            <pc:docMk/>
            <pc:sldMk cId="3128948513" sldId="257"/>
            <ac:spMk id="23" creationId="{F71EF7F1-38BA-471D-8CD4-2A9AE8E35527}"/>
          </ac:spMkLst>
        </pc:spChg>
        <pc:spChg chg="add del">
          <ac:chgData name="Bloom, Morgan" userId="S::27mbloom@wsdweb.org::57bbafaf-b285-4a85-8a23-845f67a114e3" providerId="AD" clId="Web-{D9895439-FBAF-D126-147E-296E643D2351}" dt="2020-01-15T01:03:08.278" v="84"/>
          <ac:spMkLst>
            <pc:docMk/>
            <pc:sldMk cId="3128948513" sldId="257"/>
            <ac:spMk id="25" creationId="{C0524398-BFB4-4C4A-8317-83B8729F9B26}"/>
          </ac:spMkLst>
        </pc:spChg>
        <pc:spChg chg="add del">
          <ac:chgData name="Bloom, Morgan" userId="S::27mbloom@wsdweb.org::57bbafaf-b285-4a85-8a23-845f67a114e3" providerId="AD" clId="Web-{D9895439-FBAF-D126-147E-296E643D2351}" dt="2020-01-15T01:03:08.278" v="84"/>
          <ac:spMkLst>
            <pc:docMk/>
            <pc:sldMk cId="3128948513" sldId="257"/>
            <ac:spMk id="27" creationId="{6B695AA2-4B70-477F-AF90-536B720A1343}"/>
          </ac:spMkLst>
        </pc:spChg>
        <pc:picChg chg="add del mod">
          <ac:chgData name="Bloom, Morgan" userId="S::27mbloom@wsdweb.org::57bbafaf-b285-4a85-8a23-845f67a114e3" providerId="AD" clId="Web-{D9895439-FBAF-D126-147E-296E643D2351}" dt="2020-01-15T12:52:13.505" v="932"/>
          <ac:picMkLst>
            <pc:docMk/>
            <pc:sldMk cId="3128948513" sldId="257"/>
            <ac:picMk id="3" creationId="{79FE2B3D-C840-4101-A29C-E678F6139777}"/>
          </ac:picMkLst>
        </pc:picChg>
        <pc:picChg chg="add mod ord">
          <ac:chgData name="Bloom, Morgan" userId="S::27mbloom@wsdweb.org::57bbafaf-b285-4a85-8a23-845f67a114e3" providerId="AD" clId="Web-{D9895439-FBAF-D126-147E-296E643D2351}" dt="2020-01-15T01:03:08.309" v="85"/>
          <ac:picMkLst>
            <pc:docMk/>
            <pc:sldMk cId="3128948513" sldId="257"/>
            <ac:picMk id="4" creationId="{2FBDEAAB-C853-4AB4-AE57-10122B347FF1}"/>
          </ac:picMkLst>
        </pc:picChg>
      </pc:sldChg>
      <pc:sldChg chg="addSp delSp modSp new mod setBg setClrOvrMap">
        <pc:chgData name="Bloom, Morgan" userId="S::27mbloom@wsdweb.org::57bbafaf-b285-4a85-8a23-845f67a114e3" providerId="AD" clId="Web-{D9895439-FBAF-D126-147E-296E643D2351}" dt="2020-01-15T12:56:24.287" v="990" actId="20577"/>
        <pc:sldMkLst>
          <pc:docMk/>
          <pc:sldMk cId="1869528743" sldId="258"/>
        </pc:sldMkLst>
        <pc:spChg chg="mod ord">
          <ac:chgData name="Bloom, Morgan" userId="S::27mbloom@wsdweb.org::57bbafaf-b285-4a85-8a23-845f67a114e3" providerId="AD" clId="Web-{D9895439-FBAF-D126-147E-296E643D2351}" dt="2020-01-15T12:55:57.865" v="977"/>
          <ac:spMkLst>
            <pc:docMk/>
            <pc:sldMk cId="1869528743" sldId="258"/>
            <ac:spMk id="2" creationId="{BE71EB30-33D2-40AA-B53F-79EB6D063776}"/>
          </ac:spMkLst>
        </pc:spChg>
        <pc:spChg chg="del">
          <ac:chgData name="Bloom, Morgan" userId="S::27mbloom@wsdweb.org::57bbafaf-b285-4a85-8a23-845f67a114e3" providerId="AD" clId="Web-{D9895439-FBAF-D126-147E-296E643D2351}" dt="2020-01-15T12:54:03.068" v="961"/>
          <ac:spMkLst>
            <pc:docMk/>
            <pc:sldMk cId="1869528743" sldId="258"/>
            <ac:spMk id="3" creationId="{E5953262-8FED-4A75-9DC9-9F886BD0C9CB}"/>
          </ac:spMkLst>
        </pc:spChg>
        <pc:spChg chg="add mod ord">
          <ac:chgData name="Bloom, Morgan" userId="S::27mbloom@wsdweb.org::57bbafaf-b285-4a85-8a23-845f67a114e3" providerId="AD" clId="Web-{D9895439-FBAF-D126-147E-296E643D2351}" dt="2020-01-15T12:56:15.568" v="984" actId="20577"/>
          <ac:spMkLst>
            <pc:docMk/>
            <pc:sldMk cId="1869528743" sldId="258"/>
            <ac:spMk id="6" creationId="{F7BC8E47-4FEA-4B78-AB2F-4B2D88F40E6E}"/>
          </ac:spMkLst>
        </pc:spChg>
        <pc:spChg chg="add mod ord">
          <ac:chgData name="Bloom, Morgan" userId="S::27mbloom@wsdweb.org::57bbafaf-b285-4a85-8a23-845f67a114e3" providerId="AD" clId="Web-{D9895439-FBAF-D126-147E-296E643D2351}" dt="2020-01-15T12:56:24.287" v="990" actId="20577"/>
          <ac:spMkLst>
            <pc:docMk/>
            <pc:sldMk cId="1869528743" sldId="258"/>
            <ac:spMk id="10" creationId="{3BCF5B8F-A794-4F62-9BA0-CEB9A1604CA6}"/>
          </ac:spMkLst>
        </pc:spChg>
        <pc:spChg chg="add mod">
          <ac:chgData name="Bloom, Morgan" userId="S::27mbloom@wsdweb.org::57bbafaf-b285-4a85-8a23-845f67a114e3" providerId="AD" clId="Web-{D9895439-FBAF-D126-147E-296E643D2351}" dt="2020-01-15T12:56:18.162" v="987" actId="20577"/>
          <ac:spMkLst>
            <pc:docMk/>
            <pc:sldMk cId="1869528743" sldId="258"/>
            <ac:spMk id="14" creationId="{F0678E64-C113-4ACD-92E6-C3CB1443E185}"/>
          </ac:spMkLst>
        </pc:spChg>
        <pc:spChg chg="add mod">
          <ac:chgData name="Bloom, Morgan" userId="S::27mbloom@wsdweb.org::57bbafaf-b285-4a85-8a23-845f67a114e3" providerId="AD" clId="Web-{D9895439-FBAF-D126-147E-296E643D2351}" dt="2020-01-15T12:56:10.678" v="980" actId="20577"/>
          <ac:spMkLst>
            <pc:docMk/>
            <pc:sldMk cId="1869528743" sldId="258"/>
            <ac:spMk id="18" creationId="{75C9811D-AF6F-46FB-B94D-5ECC417EEF3B}"/>
          </ac:spMkLst>
        </pc:spChg>
        <pc:spChg chg="add">
          <ac:chgData name="Bloom, Morgan" userId="S::27mbloom@wsdweb.org::57bbafaf-b285-4a85-8a23-845f67a114e3" providerId="AD" clId="Web-{D9895439-FBAF-D126-147E-296E643D2351}" dt="2020-01-15T12:55:57.865" v="977"/>
          <ac:spMkLst>
            <pc:docMk/>
            <pc:sldMk cId="1869528743" sldId="258"/>
            <ac:spMk id="23" creationId="{36488705-FACC-4B3A-930C-DFCD0623085A}"/>
          </ac:spMkLst>
        </pc:spChg>
        <pc:spChg chg="add">
          <ac:chgData name="Bloom, Morgan" userId="S::27mbloom@wsdweb.org::57bbafaf-b285-4a85-8a23-845f67a114e3" providerId="AD" clId="Web-{D9895439-FBAF-D126-147E-296E643D2351}" dt="2020-01-15T12:55:57.865" v="977"/>
          <ac:spMkLst>
            <pc:docMk/>
            <pc:sldMk cId="1869528743" sldId="258"/>
            <ac:spMk id="25" creationId="{2F92A693-C11D-4258-BD5A-51F263108C12}"/>
          </ac:spMkLst>
        </pc:spChg>
        <pc:spChg chg="add">
          <ac:chgData name="Bloom, Morgan" userId="S::27mbloom@wsdweb.org::57bbafaf-b285-4a85-8a23-845f67a114e3" providerId="AD" clId="Web-{D9895439-FBAF-D126-147E-296E643D2351}" dt="2020-01-15T12:55:57.865" v="977"/>
          <ac:spMkLst>
            <pc:docMk/>
            <pc:sldMk cId="1869528743" sldId="258"/>
            <ac:spMk id="27" creationId="{EC1A7C75-82D3-40B8-BB33-CF1FC3BBE121}"/>
          </ac:spMkLst>
        </pc:spChg>
        <pc:spChg chg="add">
          <ac:chgData name="Bloom, Morgan" userId="S::27mbloom@wsdweb.org::57bbafaf-b285-4a85-8a23-845f67a114e3" providerId="AD" clId="Web-{D9895439-FBAF-D126-147E-296E643D2351}" dt="2020-01-15T12:55:57.865" v="977"/>
          <ac:spMkLst>
            <pc:docMk/>
            <pc:sldMk cId="1869528743" sldId="258"/>
            <ac:spMk id="29" creationId="{96CAEEC9-2A71-4D1A-A998-D8831EC8C64E}"/>
          </ac:spMkLst>
        </pc:spChg>
        <pc:spChg chg="add">
          <ac:chgData name="Bloom, Morgan" userId="S::27mbloom@wsdweb.org::57bbafaf-b285-4a85-8a23-845f67a114e3" providerId="AD" clId="Web-{D9895439-FBAF-D126-147E-296E643D2351}" dt="2020-01-15T12:55:57.865" v="977"/>
          <ac:spMkLst>
            <pc:docMk/>
            <pc:sldMk cId="1869528743" sldId="258"/>
            <ac:spMk id="31" creationId="{B8DD2392-397B-48BF-BEFA-EA1FB881CA85}"/>
          </ac:spMkLst>
        </pc:spChg>
        <pc:picChg chg="add mod ord">
          <ac:chgData name="Bloom, Morgan" userId="S::27mbloom@wsdweb.org::57bbafaf-b285-4a85-8a23-845f67a114e3" providerId="AD" clId="Web-{D9895439-FBAF-D126-147E-296E643D2351}" dt="2020-01-15T12:55:57.865" v="977"/>
          <ac:picMkLst>
            <pc:docMk/>
            <pc:sldMk cId="1869528743" sldId="258"/>
            <ac:picMk id="4" creationId="{440EFFF4-2586-47A5-9197-7F285D65174E}"/>
          </ac:picMkLst>
        </pc:picChg>
        <pc:picChg chg="add mod">
          <ac:chgData name="Bloom, Morgan" userId="S::27mbloom@wsdweb.org::57bbafaf-b285-4a85-8a23-845f67a114e3" providerId="AD" clId="Web-{D9895439-FBAF-D126-147E-296E643D2351}" dt="2020-01-15T12:55:57.865" v="977"/>
          <ac:picMkLst>
            <pc:docMk/>
            <pc:sldMk cId="1869528743" sldId="258"/>
            <ac:picMk id="8" creationId="{7ADCC2CD-B002-4DD6-A793-85C083E71DD4}"/>
          </ac:picMkLst>
        </pc:picChg>
        <pc:picChg chg="add mod">
          <ac:chgData name="Bloom, Morgan" userId="S::27mbloom@wsdweb.org::57bbafaf-b285-4a85-8a23-845f67a114e3" providerId="AD" clId="Web-{D9895439-FBAF-D126-147E-296E643D2351}" dt="2020-01-15T12:55:57.865" v="977"/>
          <ac:picMkLst>
            <pc:docMk/>
            <pc:sldMk cId="1869528743" sldId="258"/>
            <ac:picMk id="12" creationId="{E1D3DE5A-5B1C-441F-86E3-53D235F29A9E}"/>
          </ac:picMkLst>
        </pc:picChg>
        <pc:picChg chg="add mod ord">
          <ac:chgData name="Bloom, Morgan" userId="S::27mbloom@wsdweb.org::57bbafaf-b285-4a85-8a23-845f67a114e3" providerId="AD" clId="Web-{D9895439-FBAF-D126-147E-296E643D2351}" dt="2020-01-15T12:55:57.865" v="977"/>
          <ac:picMkLst>
            <pc:docMk/>
            <pc:sldMk cId="1869528743" sldId="258"/>
            <ac:picMk id="16" creationId="{65F88BA6-01BF-4629-86E1-65D11D0CABEB}"/>
          </ac:picMkLst>
        </pc:picChg>
      </pc:sldChg>
      <pc:sldMasterChg chg="del delSldLayout">
        <pc:chgData name="Bloom, Morgan" userId="S::27mbloom@wsdweb.org::57bbafaf-b285-4a85-8a23-845f67a114e3" providerId="AD" clId="Web-{D9895439-FBAF-D126-147E-296E643D2351}" dt="2020-01-15T00:48:04.995" v="9"/>
        <pc:sldMasterMkLst>
          <pc:docMk/>
          <pc:sldMasterMk cId="2460954070" sldId="2147483660"/>
        </pc:sldMasterMkLst>
        <pc:sldLayoutChg chg="del">
          <pc:chgData name="Bloom, Morgan" userId="S::27mbloom@wsdweb.org::57bbafaf-b285-4a85-8a23-845f67a114e3" providerId="AD" clId="Web-{D9895439-FBAF-D126-147E-296E643D2351}" dt="2020-01-15T00:48:04.995" v="9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Bloom, Morgan" userId="S::27mbloom@wsdweb.org::57bbafaf-b285-4a85-8a23-845f67a114e3" providerId="AD" clId="Web-{D9895439-FBAF-D126-147E-296E643D2351}" dt="2020-01-15T00:48:04.995" v="9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Bloom, Morgan" userId="S::27mbloom@wsdweb.org::57bbafaf-b285-4a85-8a23-845f67a114e3" providerId="AD" clId="Web-{D9895439-FBAF-D126-147E-296E643D2351}" dt="2020-01-15T00:48:04.995" v="9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Bloom, Morgan" userId="S::27mbloom@wsdweb.org::57bbafaf-b285-4a85-8a23-845f67a114e3" providerId="AD" clId="Web-{D9895439-FBAF-D126-147E-296E643D2351}" dt="2020-01-15T00:48:04.995" v="9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Bloom, Morgan" userId="S::27mbloom@wsdweb.org::57bbafaf-b285-4a85-8a23-845f67a114e3" providerId="AD" clId="Web-{D9895439-FBAF-D126-147E-296E643D2351}" dt="2020-01-15T00:48:04.995" v="9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Bloom, Morgan" userId="S::27mbloom@wsdweb.org::57bbafaf-b285-4a85-8a23-845f67a114e3" providerId="AD" clId="Web-{D9895439-FBAF-D126-147E-296E643D2351}" dt="2020-01-15T00:48:04.995" v="9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Bloom, Morgan" userId="S::27mbloom@wsdweb.org::57bbafaf-b285-4a85-8a23-845f67a114e3" providerId="AD" clId="Web-{D9895439-FBAF-D126-147E-296E643D2351}" dt="2020-01-15T00:48:04.995" v="9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Bloom, Morgan" userId="S::27mbloom@wsdweb.org::57bbafaf-b285-4a85-8a23-845f67a114e3" providerId="AD" clId="Web-{D9895439-FBAF-D126-147E-296E643D2351}" dt="2020-01-15T00:48:04.995" v="9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Bloom, Morgan" userId="S::27mbloom@wsdweb.org::57bbafaf-b285-4a85-8a23-845f67a114e3" providerId="AD" clId="Web-{D9895439-FBAF-D126-147E-296E643D2351}" dt="2020-01-15T00:48:04.995" v="9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Bloom, Morgan" userId="S::27mbloom@wsdweb.org::57bbafaf-b285-4a85-8a23-845f67a114e3" providerId="AD" clId="Web-{D9895439-FBAF-D126-147E-296E643D2351}" dt="2020-01-15T00:48:04.995" v="9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Bloom, Morgan" userId="S::27mbloom@wsdweb.org::57bbafaf-b285-4a85-8a23-845f67a114e3" providerId="AD" clId="Web-{D9895439-FBAF-D126-147E-296E643D2351}" dt="2020-01-15T00:48:04.995" v="9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addSldLayout">
        <pc:chgData name="Bloom, Morgan" userId="S::27mbloom@wsdweb.org::57bbafaf-b285-4a85-8a23-845f67a114e3" providerId="AD" clId="Web-{D9895439-FBAF-D126-147E-296E643D2351}" dt="2020-01-15T00:48:04.995" v="9"/>
        <pc:sldMasterMkLst>
          <pc:docMk/>
          <pc:sldMasterMk cId="1805066534" sldId="2147483685"/>
        </pc:sldMasterMkLst>
        <pc:sldLayoutChg chg="add">
          <pc:chgData name="Bloom, Morgan" userId="S::27mbloom@wsdweb.org::57bbafaf-b285-4a85-8a23-845f67a114e3" providerId="AD" clId="Web-{D9895439-FBAF-D126-147E-296E643D2351}" dt="2020-01-15T00:48:04.995" v="9"/>
          <pc:sldLayoutMkLst>
            <pc:docMk/>
            <pc:sldMasterMk cId="1805066534" sldId="2147483685"/>
            <pc:sldLayoutMk cId="3527740008" sldId="2147483674"/>
          </pc:sldLayoutMkLst>
        </pc:sldLayoutChg>
        <pc:sldLayoutChg chg="add">
          <pc:chgData name="Bloom, Morgan" userId="S::27mbloom@wsdweb.org::57bbafaf-b285-4a85-8a23-845f67a114e3" providerId="AD" clId="Web-{D9895439-FBAF-D126-147E-296E643D2351}" dt="2020-01-15T00:48:04.995" v="9"/>
          <pc:sldLayoutMkLst>
            <pc:docMk/>
            <pc:sldMasterMk cId="1805066534" sldId="2147483685"/>
            <pc:sldLayoutMk cId="742571530" sldId="2147483675"/>
          </pc:sldLayoutMkLst>
        </pc:sldLayoutChg>
        <pc:sldLayoutChg chg="add">
          <pc:chgData name="Bloom, Morgan" userId="S::27mbloom@wsdweb.org::57bbafaf-b285-4a85-8a23-845f67a114e3" providerId="AD" clId="Web-{D9895439-FBAF-D126-147E-296E643D2351}" dt="2020-01-15T00:48:04.995" v="9"/>
          <pc:sldLayoutMkLst>
            <pc:docMk/>
            <pc:sldMasterMk cId="1805066534" sldId="2147483685"/>
            <pc:sldLayoutMk cId="494975525" sldId="2147483676"/>
          </pc:sldLayoutMkLst>
        </pc:sldLayoutChg>
        <pc:sldLayoutChg chg="add">
          <pc:chgData name="Bloom, Morgan" userId="S::27mbloom@wsdweb.org::57bbafaf-b285-4a85-8a23-845f67a114e3" providerId="AD" clId="Web-{D9895439-FBAF-D126-147E-296E643D2351}" dt="2020-01-15T00:48:04.995" v="9"/>
          <pc:sldLayoutMkLst>
            <pc:docMk/>
            <pc:sldMasterMk cId="1805066534" sldId="2147483685"/>
            <pc:sldLayoutMk cId="2743324015" sldId="2147483677"/>
          </pc:sldLayoutMkLst>
        </pc:sldLayoutChg>
        <pc:sldLayoutChg chg="add">
          <pc:chgData name="Bloom, Morgan" userId="S::27mbloom@wsdweb.org::57bbafaf-b285-4a85-8a23-845f67a114e3" providerId="AD" clId="Web-{D9895439-FBAF-D126-147E-296E643D2351}" dt="2020-01-15T00:48:04.995" v="9"/>
          <pc:sldLayoutMkLst>
            <pc:docMk/>
            <pc:sldMasterMk cId="1805066534" sldId="2147483685"/>
            <pc:sldLayoutMk cId="2216799193" sldId="2147483678"/>
          </pc:sldLayoutMkLst>
        </pc:sldLayoutChg>
        <pc:sldLayoutChg chg="add">
          <pc:chgData name="Bloom, Morgan" userId="S::27mbloom@wsdweb.org::57bbafaf-b285-4a85-8a23-845f67a114e3" providerId="AD" clId="Web-{D9895439-FBAF-D126-147E-296E643D2351}" dt="2020-01-15T00:48:04.995" v="9"/>
          <pc:sldLayoutMkLst>
            <pc:docMk/>
            <pc:sldMasterMk cId="1805066534" sldId="2147483685"/>
            <pc:sldLayoutMk cId="3341171484" sldId="2147483679"/>
          </pc:sldLayoutMkLst>
        </pc:sldLayoutChg>
        <pc:sldLayoutChg chg="add">
          <pc:chgData name="Bloom, Morgan" userId="S::27mbloom@wsdweb.org::57bbafaf-b285-4a85-8a23-845f67a114e3" providerId="AD" clId="Web-{D9895439-FBAF-D126-147E-296E643D2351}" dt="2020-01-15T00:48:04.995" v="9"/>
          <pc:sldLayoutMkLst>
            <pc:docMk/>
            <pc:sldMasterMk cId="1805066534" sldId="2147483685"/>
            <pc:sldLayoutMk cId="71185929" sldId="2147483680"/>
          </pc:sldLayoutMkLst>
        </pc:sldLayoutChg>
        <pc:sldLayoutChg chg="add">
          <pc:chgData name="Bloom, Morgan" userId="S::27mbloom@wsdweb.org::57bbafaf-b285-4a85-8a23-845f67a114e3" providerId="AD" clId="Web-{D9895439-FBAF-D126-147E-296E643D2351}" dt="2020-01-15T00:48:04.995" v="9"/>
          <pc:sldLayoutMkLst>
            <pc:docMk/>
            <pc:sldMasterMk cId="1805066534" sldId="2147483685"/>
            <pc:sldLayoutMk cId="3252284047" sldId="2147483681"/>
          </pc:sldLayoutMkLst>
        </pc:sldLayoutChg>
        <pc:sldLayoutChg chg="add">
          <pc:chgData name="Bloom, Morgan" userId="S::27mbloom@wsdweb.org::57bbafaf-b285-4a85-8a23-845f67a114e3" providerId="AD" clId="Web-{D9895439-FBAF-D126-147E-296E643D2351}" dt="2020-01-15T00:48:04.995" v="9"/>
          <pc:sldLayoutMkLst>
            <pc:docMk/>
            <pc:sldMasterMk cId="1805066534" sldId="2147483685"/>
            <pc:sldLayoutMk cId="123447754" sldId="2147483682"/>
          </pc:sldLayoutMkLst>
        </pc:sldLayoutChg>
        <pc:sldLayoutChg chg="add">
          <pc:chgData name="Bloom, Morgan" userId="S::27mbloom@wsdweb.org::57bbafaf-b285-4a85-8a23-845f67a114e3" providerId="AD" clId="Web-{D9895439-FBAF-D126-147E-296E643D2351}" dt="2020-01-15T00:48:04.995" v="9"/>
          <pc:sldLayoutMkLst>
            <pc:docMk/>
            <pc:sldMasterMk cId="1805066534" sldId="2147483685"/>
            <pc:sldLayoutMk cId="4219980185" sldId="2147483683"/>
          </pc:sldLayoutMkLst>
        </pc:sldLayoutChg>
        <pc:sldLayoutChg chg="add">
          <pc:chgData name="Bloom, Morgan" userId="S::27mbloom@wsdweb.org::57bbafaf-b285-4a85-8a23-845f67a114e3" providerId="AD" clId="Web-{D9895439-FBAF-D126-147E-296E643D2351}" dt="2020-01-15T00:48:04.995" v="9"/>
          <pc:sldLayoutMkLst>
            <pc:docMk/>
            <pc:sldMasterMk cId="1805066534" sldId="2147483685"/>
            <pc:sldLayoutMk cId="3865370923" sldId="2147483684"/>
          </pc:sldLayoutMkLst>
        </pc:sldLayoutChg>
      </pc:sldMasterChg>
    </pc:docChg>
  </pc:docChgLst>
  <pc:docChgLst>
    <pc:chgData name="Bloom, Morgan" userId="S::27mbloom@wsdweb.org::57bbafaf-b285-4a85-8a23-845f67a114e3" providerId="AD" clId="Web-{587C7794-AAD3-9514-C5F3-CE88147D51ED}"/>
    <pc:docChg chg="modSld">
      <pc:chgData name="Bloom, Morgan" userId="S::27mbloom@wsdweb.org::57bbafaf-b285-4a85-8a23-845f67a114e3" providerId="AD" clId="Web-{587C7794-AAD3-9514-C5F3-CE88147D51ED}" dt="2020-01-21T16:03:59.597" v="11"/>
      <pc:docMkLst>
        <pc:docMk/>
      </pc:docMkLst>
      <pc:sldChg chg="addSp delSp modSp">
        <pc:chgData name="Bloom, Morgan" userId="S::27mbloom@wsdweb.org::57bbafaf-b285-4a85-8a23-845f67a114e3" providerId="AD" clId="Web-{587C7794-AAD3-9514-C5F3-CE88147D51ED}" dt="2020-01-21T16:03:59.597" v="11"/>
        <pc:sldMkLst>
          <pc:docMk/>
          <pc:sldMk cId="109857222" sldId="256"/>
        </pc:sldMkLst>
        <pc:spChg chg="mod">
          <ac:chgData name="Bloom, Morgan" userId="S::27mbloom@wsdweb.org::57bbafaf-b285-4a85-8a23-845f67a114e3" providerId="AD" clId="Web-{587C7794-AAD3-9514-C5F3-CE88147D51ED}" dt="2020-01-21T16:02:03.019" v="0" actId="20577"/>
          <ac:spMkLst>
            <pc:docMk/>
            <pc:sldMk cId="109857222" sldId="256"/>
            <ac:spMk id="3" creationId="{00000000-0000-0000-0000-000000000000}"/>
          </ac:spMkLst>
        </pc:spChg>
        <pc:spChg chg="add mod">
          <ac:chgData name="Bloom, Morgan" userId="S::27mbloom@wsdweb.org::57bbafaf-b285-4a85-8a23-845f67a114e3" providerId="AD" clId="Web-{587C7794-AAD3-9514-C5F3-CE88147D51ED}" dt="2020-01-21T16:03:46.378" v="9" actId="20577"/>
          <ac:spMkLst>
            <pc:docMk/>
            <pc:sldMk cId="109857222" sldId="256"/>
            <ac:spMk id="7" creationId="{B364A043-2834-4C66-9B90-1A1DA859AD17}"/>
          </ac:spMkLst>
        </pc:spChg>
        <pc:picChg chg="add del mod">
          <ac:chgData name="Bloom, Morgan" userId="S::27mbloom@wsdweb.org::57bbafaf-b285-4a85-8a23-845f67a114e3" providerId="AD" clId="Web-{587C7794-AAD3-9514-C5F3-CE88147D51ED}" dt="2020-01-21T16:03:59.597" v="11"/>
          <ac:picMkLst>
            <pc:docMk/>
            <pc:sldMk cId="109857222" sldId="256"/>
            <ac:picMk id="5" creationId="{B586DAE9-A536-4AB9-97B5-7D64F1784E64}"/>
          </ac:picMkLst>
        </pc:picChg>
      </pc:sldChg>
    </pc:docChg>
  </pc:docChgLst>
  <pc:docChgLst>
    <pc:chgData name="Bloom, Morgan" userId="S::27mbloom@wsdweb.org::57bbafaf-b285-4a85-8a23-845f67a114e3" providerId="AD" clId="Web-{2E520D11-08E4-D24F-3520-036F0BED11C3}"/>
    <pc:docChg chg="addSld modSld">
      <pc:chgData name="Bloom, Morgan" userId="S::27mbloom@wsdweb.org::57bbafaf-b285-4a85-8a23-845f67a114e3" providerId="AD" clId="Web-{2E520D11-08E4-D24F-3520-036F0BED11C3}" dt="2020-01-22T15:47:17.720" v="572"/>
      <pc:docMkLst>
        <pc:docMk/>
      </pc:docMkLst>
      <pc:sldChg chg="modSp">
        <pc:chgData name="Bloom, Morgan" userId="S::27mbloom@wsdweb.org::57bbafaf-b285-4a85-8a23-845f67a114e3" providerId="AD" clId="Web-{2E520D11-08E4-D24F-3520-036F0BED11C3}" dt="2020-01-22T15:29:33.347" v="25" actId="20577"/>
        <pc:sldMkLst>
          <pc:docMk/>
          <pc:sldMk cId="953438191" sldId="258"/>
        </pc:sldMkLst>
        <pc:spChg chg="mod">
          <ac:chgData name="Bloom, Morgan" userId="S::27mbloom@wsdweb.org::57bbafaf-b285-4a85-8a23-845f67a114e3" providerId="AD" clId="Web-{2E520D11-08E4-D24F-3520-036F0BED11C3}" dt="2020-01-22T15:29:33.347" v="25" actId="20577"/>
          <ac:spMkLst>
            <pc:docMk/>
            <pc:sldMk cId="953438191" sldId="258"/>
            <ac:spMk id="2" creationId="{4440C718-05EA-45DD-ADC8-3E33A1678180}"/>
          </ac:spMkLst>
        </pc:spChg>
        <pc:spChg chg="mod">
          <ac:chgData name="Bloom, Morgan" userId="S::27mbloom@wsdweb.org::57bbafaf-b285-4a85-8a23-845f67a114e3" providerId="AD" clId="Web-{2E520D11-08E4-D24F-3520-036F0BED11C3}" dt="2020-01-22T15:29:08.502" v="21" actId="1076"/>
          <ac:spMkLst>
            <pc:docMk/>
            <pc:sldMk cId="953438191" sldId="258"/>
            <ac:spMk id="10" creationId="{E94A1F15-4892-4103-B6B3-109A4DD22CF7}"/>
          </ac:spMkLst>
        </pc:spChg>
      </pc:sldChg>
      <pc:sldChg chg="modTransition">
        <pc:chgData name="Bloom, Morgan" userId="S::27mbloom@wsdweb.org::57bbafaf-b285-4a85-8a23-845f67a114e3" providerId="AD" clId="Web-{2E520D11-08E4-D24F-3520-036F0BED11C3}" dt="2020-01-22T15:33:03.871" v="110"/>
        <pc:sldMkLst>
          <pc:docMk/>
          <pc:sldMk cId="1708181954" sldId="259"/>
        </pc:sldMkLst>
      </pc:sldChg>
      <pc:sldChg chg="modSp modTransition">
        <pc:chgData name="Bloom, Morgan" userId="S::27mbloom@wsdweb.org::57bbafaf-b285-4a85-8a23-845f67a114e3" providerId="AD" clId="Web-{2E520D11-08E4-D24F-3520-036F0BED11C3}" dt="2020-01-22T15:33:16.450" v="111"/>
        <pc:sldMkLst>
          <pc:docMk/>
          <pc:sldMk cId="2716688061" sldId="260"/>
        </pc:sldMkLst>
        <pc:spChg chg="mod">
          <ac:chgData name="Bloom, Morgan" userId="S::27mbloom@wsdweb.org::57bbafaf-b285-4a85-8a23-845f67a114e3" providerId="AD" clId="Web-{2E520D11-08E4-D24F-3520-036F0BED11C3}" dt="2020-01-22T15:32:32.198" v="107" actId="20577"/>
          <ac:spMkLst>
            <pc:docMk/>
            <pc:sldMk cId="2716688061" sldId="260"/>
            <ac:spMk id="2" creationId="{E0587DCA-3B53-4EB3-AF74-5F3203A4FFE7}"/>
          </ac:spMkLst>
        </pc:spChg>
      </pc:sldChg>
      <pc:sldChg chg="addSp modSp new mod modTransition setBg setClrOvrMap">
        <pc:chgData name="Bloom, Morgan" userId="S::27mbloom@wsdweb.org::57bbafaf-b285-4a85-8a23-845f67a114e3" providerId="AD" clId="Web-{2E520D11-08E4-D24F-3520-036F0BED11C3}" dt="2020-01-22T15:43:29.382" v="511"/>
        <pc:sldMkLst>
          <pc:docMk/>
          <pc:sldMk cId="2303349992" sldId="261"/>
        </pc:sldMkLst>
        <pc:spChg chg="mod">
          <ac:chgData name="Bloom, Morgan" userId="S::27mbloom@wsdweb.org::57bbafaf-b285-4a85-8a23-845f67a114e3" providerId="AD" clId="Web-{2E520D11-08E4-D24F-3520-036F0BED11C3}" dt="2020-01-22T15:43:08.162" v="508" actId="20577"/>
          <ac:spMkLst>
            <pc:docMk/>
            <pc:sldMk cId="2303349992" sldId="261"/>
            <ac:spMk id="2" creationId="{A20AF627-ADCC-4BAE-BFB6-C4C86B89E872}"/>
          </ac:spMkLst>
        </pc:spChg>
        <pc:spChg chg="mod">
          <ac:chgData name="Bloom, Morgan" userId="S::27mbloom@wsdweb.org::57bbafaf-b285-4a85-8a23-845f67a114e3" providerId="AD" clId="Web-{2E520D11-08E4-D24F-3520-036F0BED11C3}" dt="2020-01-22T15:42:33.786" v="501" actId="20577"/>
          <ac:spMkLst>
            <pc:docMk/>
            <pc:sldMk cId="2303349992" sldId="261"/>
            <ac:spMk id="3" creationId="{84648FD7-8565-4943-8592-01CD36255B8F}"/>
          </ac:spMkLst>
        </pc:spChg>
        <pc:spChg chg="add">
          <ac:chgData name="Bloom, Morgan" userId="S::27mbloom@wsdweb.org::57bbafaf-b285-4a85-8a23-845f67a114e3" providerId="AD" clId="Web-{2E520D11-08E4-D24F-3520-036F0BED11C3}" dt="2020-01-22T15:42:09.769" v="498"/>
          <ac:spMkLst>
            <pc:docMk/>
            <pc:sldMk cId="2303349992" sldId="261"/>
            <ac:spMk id="9" creationId="{B8DD2392-397B-48BF-BEFA-EA1FB881CA85}"/>
          </ac:spMkLst>
        </pc:spChg>
        <pc:picChg chg="add mod ord">
          <ac:chgData name="Bloom, Morgan" userId="S::27mbloom@wsdweb.org::57bbafaf-b285-4a85-8a23-845f67a114e3" providerId="AD" clId="Web-{2E520D11-08E4-D24F-3520-036F0BED11C3}" dt="2020-01-22T15:42:43.021" v="505" actId="1076"/>
          <ac:picMkLst>
            <pc:docMk/>
            <pc:sldMk cId="2303349992" sldId="261"/>
            <ac:picMk id="4" creationId="{AA8831B0-6C5B-4902-9437-0202CDF74F90}"/>
          </ac:picMkLst>
        </pc:picChg>
      </pc:sldChg>
      <pc:sldChg chg="addSp delSp modSp new modTransition">
        <pc:chgData name="Bloom, Morgan" userId="S::27mbloom@wsdweb.org::57bbafaf-b285-4a85-8a23-845f67a114e3" providerId="AD" clId="Web-{2E520D11-08E4-D24F-3520-036F0BED11C3}" dt="2020-01-22T15:47:17.720" v="572"/>
        <pc:sldMkLst>
          <pc:docMk/>
          <pc:sldMk cId="2617569521" sldId="262"/>
        </pc:sldMkLst>
        <pc:spChg chg="mod">
          <ac:chgData name="Bloom, Morgan" userId="S::27mbloom@wsdweb.org::57bbafaf-b285-4a85-8a23-845f67a114e3" providerId="AD" clId="Web-{2E520D11-08E4-D24F-3520-036F0BED11C3}" dt="2020-01-22T15:46:57.188" v="571" actId="1076"/>
          <ac:spMkLst>
            <pc:docMk/>
            <pc:sldMk cId="2617569521" sldId="262"/>
            <ac:spMk id="2" creationId="{4021CC32-8A90-4B05-BAF5-5D9A8BF43D4A}"/>
          </ac:spMkLst>
        </pc:spChg>
        <pc:spChg chg="del">
          <ac:chgData name="Bloom, Morgan" userId="S::27mbloom@wsdweb.org::57bbafaf-b285-4a85-8a23-845f67a114e3" providerId="AD" clId="Web-{2E520D11-08E4-D24F-3520-036F0BED11C3}" dt="2020-01-22T15:45:24.949" v="546"/>
          <ac:spMkLst>
            <pc:docMk/>
            <pc:sldMk cId="2617569521" sldId="262"/>
            <ac:spMk id="3" creationId="{EAE177FF-CDD8-4826-8127-AD906EDE49A3}"/>
          </ac:spMkLst>
        </pc:spChg>
        <pc:spChg chg="add mod">
          <ac:chgData name="Bloom, Morgan" userId="S::27mbloom@wsdweb.org::57bbafaf-b285-4a85-8a23-845f67a114e3" providerId="AD" clId="Web-{2E520D11-08E4-D24F-3520-036F0BED11C3}" dt="2020-01-22T15:45:52.170" v="552" actId="20577"/>
          <ac:spMkLst>
            <pc:docMk/>
            <pc:sldMk cId="2617569521" sldId="262"/>
            <ac:spMk id="6" creationId="{B9E18835-452F-4EC0-B342-AD4E29090BFF}"/>
          </ac:spMkLst>
        </pc:spChg>
        <pc:picChg chg="add mod ord">
          <ac:chgData name="Bloom, Morgan" userId="S::27mbloom@wsdweb.org::57bbafaf-b285-4a85-8a23-845f67a114e3" providerId="AD" clId="Web-{2E520D11-08E4-D24F-3520-036F0BED11C3}" dt="2020-01-22T15:45:24.965" v="547"/>
          <ac:picMkLst>
            <pc:docMk/>
            <pc:sldMk cId="2617569521" sldId="262"/>
            <ac:picMk id="4" creationId="{B94444AC-DD61-480B-A9D5-32314D5ABA1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1/27/2020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740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84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1/27/2020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47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1/27/2020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71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1/27/2020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75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24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70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99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71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1/27/2020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85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980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05066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84" r:id="rId5"/>
    <p:sldLayoutId id="2147483678" r:id="rId6"/>
    <p:sldLayoutId id="2147483679" r:id="rId7"/>
    <p:sldLayoutId id="2147483680" r:id="rId8"/>
    <p:sldLayoutId id="2147483683" r:id="rId9"/>
    <p:sldLayoutId id="2147483681" r:id="rId10"/>
    <p:sldLayoutId id="2147483682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ccftech.com/tesla-mission-statement-updated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gressive-charlestown.com/2013/06/consumer-reports-calls-it-best-car-we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www.automoblog.net/2012/02/16/tesla-reports-40-million-in-advance-sales-for-model-x/" TargetMode="External"/><Relationship Id="rId7" Type="http://schemas.openxmlformats.org/officeDocument/2006/relationships/hyperlink" Target="https://en.wikipedia.org/wiki/Tesla_Model_S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s://en.wikipedia.org/wiki/Tesla_Roadster_(2020)" TargetMode="External"/><Relationship Id="rId10" Type="http://schemas.openxmlformats.org/officeDocument/2006/relationships/hyperlink" Target="https://creativecommons.org/licenses/by-sa/3.0/" TargetMode="External"/><Relationship Id="rId4" Type="http://schemas.openxmlformats.org/officeDocument/2006/relationships/image" Target="../media/image4.jpeg"/><Relationship Id="rId9" Type="http://schemas.openxmlformats.org/officeDocument/2006/relationships/hyperlink" Target="http://www.groenlicht.be/2015/10/26/tesla-model-s-kan-met-autopilot-update-bijna-autonoom-rijden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oenlicht.be/2015/09/30/officieel-tesla-model-x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://www.automoblog.net/2016/08/13/tesla-autopilot-pulmonary-embolisms-passive-income/" TargetMode="External"/><Relationship Id="rId7" Type="http://schemas.openxmlformats.org/officeDocument/2006/relationships/hyperlink" Target="https://www.automoblog.net/2016/08/13/tesla-autopilot-pulmonary-embolisms-passive-income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://www.flickr.com/photos/jurvetson/6849378716/" TargetMode="External"/><Relationship Id="rId10" Type="http://schemas.openxmlformats.org/officeDocument/2006/relationships/hyperlink" Target="https://creativecommons.org/licenses/by-nc/3.0/" TargetMode="External"/><Relationship Id="rId4" Type="http://schemas.openxmlformats.org/officeDocument/2006/relationships/image" Target="../media/image9.jpeg"/><Relationship Id="rId9" Type="http://schemas.openxmlformats.org/officeDocument/2006/relationships/hyperlink" Target="https://theequinepractice.com/tesla-irma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Twemoji2_1f914.sv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kenjonbro/7125068965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0114C6-C9D8-4AB1-ACDA-25F26C1226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605" r="-2" b="-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4C13BAB-7C00-4D21-A857-E3D41C0A2A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4797" y="1661699"/>
            <a:ext cx="3703320" cy="94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1FF39A-AC3C-4066-9D4C-519AA22812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5983" y="1812471"/>
            <a:ext cx="3702134" cy="3383831"/>
          </a:xfrm>
          <a:prstGeom prst="rect">
            <a:avLst/>
          </a:prstGeom>
          <a:solidFill>
            <a:schemeClr val="bg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9065" y="2324906"/>
            <a:ext cx="3403426" cy="15886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  <a:cs typeface="Calibri Light"/>
              </a:rPr>
              <a:t>The tesla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89065" y="3945249"/>
            <a:ext cx="3403426" cy="738820"/>
          </a:xfrm>
        </p:spPr>
        <p:txBody>
          <a:bodyPr>
            <a:normAutofit/>
          </a:bodyPr>
          <a:lstStyle/>
          <a:p>
            <a:r>
              <a:rPr lang="en-US"/>
              <a:t>By: morgan bloom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64A043-2834-4C66-9B90-1A1DA859AD17}"/>
              </a:ext>
            </a:extLst>
          </p:cNvPr>
          <p:cNvSpPr txBox="1"/>
          <p:nvPr/>
        </p:nvSpPr>
        <p:spPr>
          <a:xfrm>
            <a:off x="4724400" y="4800600"/>
            <a:ext cx="2743200" cy="317500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r>
              <a:rPr lang="en-US">
                <a:hlinkClick r:id="rId3"/>
              </a:rPr>
              <a:t>This Photo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20">
            <a:extLst>
              <a:ext uri="{FF2B5EF4-FFF2-40B4-BE49-F238E27FC236}">
                <a16:creationId xmlns:a16="http://schemas.microsoft.com/office/drawing/2014/main" id="{B8DD2392-397B-48BF-BEFA-EA1FB881CA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car parked in a parking lot&#10;&#10;Description generated with very high confidence">
            <a:extLst>
              <a:ext uri="{FF2B5EF4-FFF2-40B4-BE49-F238E27FC236}">
                <a16:creationId xmlns:a16="http://schemas.microsoft.com/office/drawing/2014/main" id="{2FBDEAAB-C853-4AB4-AE57-10122B347F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21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779E9E-722C-4B74-9711-64712188C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870" y="702156"/>
            <a:ext cx="10144260" cy="1013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accent5">
                    <a:lumMod val="60000"/>
                    <a:lumOff val="40000"/>
                  </a:schemeClr>
                </a:solidFill>
              </a:rPr>
              <a:t>Tesla model s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0E652FE-7FBB-486E-97B4-C9A1F1AE6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199" y="2180496"/>
            <a:ext cx="10261602" cy="367830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800">
                <a:solidFill>
                  <a:srgbClr val="FF0000"/>
                </a:solidFill>
              </a:rPr>
              <a:t>- The Tesla S's motor is very small</a:t>
            </a:r>
          </a:p>
          <a:p>
            <a:pPr marL="0" indent="0">
              <a:buNone/>
            </a:pPr>
            <a:r>
              <a:rPr lang="en-US" sz="2800">
                <a:solidFill>
                  <a:srgbClr val="FFC000"/>
                </a:solidFill>
              </a:rPr>
              <a:t>- It has more cargo space than any other car in its class at 31.6 cubic feet</a:t>
            </a:r>
          </a:p>
          <a:p>
            <a:pPr marL="0" indent="0">
              <a:buNone/>
            </a:pPr>
            <a:r>
              <a:rPr lang="en-US" sz="2800">
                <a:solidFill>
                  <a:srgbClr val="FFFF00"/>
                </a:solidFill>
              </a:rPr>
              <a:t>- The door handles draw back into the cars body automatically </a:t>
            </a:r>
          </a:p>
          <a:p>
            <a:pPr marL="0" indent="0">
              <a:buNone/>
            </a:pPr>
            <a:r>
              <a:rPr lang="en-US" sz="2800">
                <a:solidFill>
                  <a:srgbClr val="00B050"/>
                </a:solidFill>
              </a:rPr>
              <a:t>- Its very secure and intact for example the car is roof crush resistance (tested)</a:t>
            </a:r>
          </a:p>
          <a:p>
            <a:pPr marL="0" indent="0">
              <a:buNone/>
            </a:pPr>
            <a:r>
              <a:rPr lang="en-US" sz="2800">
                <a:solidFill>
                  <a:srgbClr val="00B0F0"/>
                </a:solidFill>
              </a:rPr>
              <a:t>- The optional panoramic sunroof is astronomical, also it blocks 98% of UV light (ultraviolet light)  and 81% of the heat from the sun which means the car stays cool</a:t>
            </a:r>
          </a:p>
        </p:txBody>
      </p:sp>
    </p:spTree>
    <p:extLst>
      <p:ext uri="{BB962C8B-B14F-4D97-AF65-F5344CB8AC3E}">
        <p14:creationId xmlns:p14="http://schemas.microsoft.com/office/powerpoint/2010/main" val="31289485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6488705-FACC-4B3A-930C-DFCD062308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F92A693-C11D-4258-BD5A-51F263108C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C1A7C75-82D3-40B8-BB33-CF1FC3BBE1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6CAEEC9-2A71-4D1A-A998-D8831EC8C6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6BACA26-DCE5-4FFE-AD82-8EC870DD9B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2" descr="A car parked in a parking lot&#10;&#10;Description generated with very high confidence">
            <a:extLst>
              <a:ext uri="{FF2B5EF4-FFF2-40B4-BE49-F238E27FC236}">
                <a16:creationId xmlns:a16="http://schemas.microsoft.com/office/drawing/2014/main" id="{709D95DB-23B8-4824-9370-EDEA75784A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7458" r="20653" b="-1"/>
          <a:stretch/>
        </p:blipFill>
        <p:spPr>
          <a:xfrm>
            <a:off x="20" y="-2"/>
            <a:ext cx="4544548" cy="4219698"/>
          </a:xfrm>
          <a:prstGeom prst="rect">
            <a:avLst/>
          </a:prstGeom>
        </p:spPr>
      </p:pic>
      <p:pic>
        <p:nvPicPr>
          <p:cNvPr id="4" name="Picture 4" descr="A picture containing indoor, desk, table, computer&#10;&#10;Description generated with very high confidence">
            <a:extLst>
              <a:ext uri="{FF2B5EF4-FFF2-40B4-BE49-F238E27FC236}">
                <a16:creationId xmlns:a16="http://schemas.microsoft.com/office/drawing/2014/main" id="{85527A98-5D6B-4887-B758-17DE4A1232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l="12131" r="27041" b="1"/>
          <a:stretch/>
        </p:blipFill>
        <p:spPr>
          <a:xfrm>
            <a:off x="4628834" y="-3"/>
            <a:ext cx="3732157" cy="4266954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A5F9D3AB-061F-40F2-94F2-0F9DCD1B69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498" y="4267831"/>
            <a:ext cx="7552502" cy="2590169"/>
          </a:xfrm>
          <a:prstGeom prst="rect">
            <a:avLst/>
          </a:prstGeom>
          <a:solidFill>
            <a:srgbClr val="465359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40C718-05EA-45DD-ADC8-3E33A1678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9842" y="4571122"/>
            <a:ext cx="6591957" cy="103790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>
                <a:solidFill>
                  <a:srgbClr val="002060"/>
                </a:solidFill>
              </a:rPr>
              <a:t> </a:t>
            </a:r>
            <a:r>
              <a:rPr lang="en-US" sz="4000">
                <a:solidFill>
                  <a:srgbClr val="C00000"/>
                </a:solidFill>
              </a:rPr>
              <a:t>T</a:t>
            </a:r>
            <a:r>
              <a:rPr lang="en-US" sz="4000">
                <a:solidFill>
                  <a:srgbClr val="FF0000"/>
                </a:solidFill>
              </a:rPr>
              <a:t>e</a:t>
            </a:r>
            <a:r>
              <a:rPr lang="en-US" sz="4000">
                <a:solidFill>
                  <a:srgbClr val="FFC000"/>
                </a:solidFill>
              </a:rPr>
              <a:t>s</a:t>
            </a:r>
            <a:r>
              <a:rPr lang="en-US" sz="4000">
                <a:solidFill>
                  <a:srgbClr val="FFFF00"/>
                </a:solidFill>
              </a:rPr>
              <a:t>l</a:t>
            </a:r>
            <a:r>
              <a:rPr lang="en-US" sz="4000">
                <a:solidFill>
                  <a:srgbClr val="92D050"/>
                </a:solidFill>
              </a:rPr>
              <a:t>a</a:t>
            </a:r>
            <a:r>
              <a:rPr lang="en-US" sz="4000">
                <a:solidFill>
                  <a:srgbClr val="00B050"/>
                </a:solidFill>
              </a:rPr>
              <a:t> m</a:t>
            </a:r>
            <a:r>
              <a:rPr lang="en-US" sz="4000">
                <a:solidFill>
                  <a:srgbClr val="00B0F0"/>
                </a:solidFill>
              </a:rPr>
              <a:t>o</a:t>
            </a:r>
            <a:r>
              <a:rPr lang="en-US" sz="4000">
                <a:solidFill>
                  <a:schemeClr val="accent5">
                    <a:lumMod val="60000"/>
                    <a:lumOff val="40000"/>
                  </a:schemeClr>
                </a:solidFill>
              </a:rPr>
              <a:t>d</a:t>
            </a:r>
            <a:r>
              <a:rPr lang="en-US" sz="400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sz="4000">
                <a:solidFill>
                  <a:schemeClr val="accent1">
                    <a:lumMod val="60000"/>
                    <a:lumOff val="40000"/>
                  </a:schemeClr>
                </a:solidFill>
              </a:rPr>
              <a:t>l</a:t>
            </a:r>
            <a:r>
              <a:rPr lang="en-US" sz="4000">
                <a:solidFill>
                  <a:srgbClr val="002060"/>
                </a:solidFill>
              </a:rPr>
              <a:t> </a:t>
            </a:r>
            <a:r>
              <a:rPr lang="en-US" sz="4000">
                <a:solidFill>
                  <a:schemeClr val="accent1">
                    <a:lumMod val="20000"/>
                    <a:lumOff val="80000"/>
                  </a:schemeClr>
                </a:solidFill>
              </a:rPr>
              <a:t>s</a:t>
            </a:r>
            <a:r>
              <a:rPr lang="en-US" sz="4000">
                <a:solidFill>
                  <a:srgbClr val="FFFFFF"/>
                </a:solidFill>
              </a:rPr>
              <a:t> </a:t>
            </a:r>
            <a:r>
              <a:rPr lang="en-US" sz="4000">
                <a:solidFill>
                  <a:srgbClr val="C00000"/>
                </a:solidFill>
              </a:rPr>
              <a:t>p</a:t>
            </a:r>
            <a:r>
              <a:rPr lang="en-US" sz="4000">
                <a:solidFill>
                  <a:srgbClr val="FF0000"/>
                </a:solidFill>
              </a:rPr>
              <a:t>i</a:t>
            </a:r>
            <a:r>
              <a:rPr lang="en-US" sz="4000">
                <a:solidFill>
                  <a:srgbClr val="FFC000"/>
                </a:solidFill>
              </a:rPr>
              <a:t>c</a:t>
            </a:r>
            <a:r>
              <a:rPr lang="en-US" sz="4000">
                <a:solidFill>
                  <a:srgbClr val="FFFF00"/>
                </a:solidFill>
              </a:rPr>
              <a:t>t</a:t>
            </a:r>
            <a:r>
              <a:rPr lang="en-US" sz="4000">
                <a:solidFill>
                  <a:srgbClr val="92D050"/>
                </a:solidFill>
              </a:rPr>
              <a:t>u</a:t>
            </a:r>
            <a:r>
              <a:rPr lang="en-US" sz="4000">
                <a:solidFill>
                  <a:srgbClr val="00B050"/>
                </a:solidFill>
              </a:rPr>
              <a:t>r</a:t>
            </a:r>
            <a:r>
              <a:rPr lang="en-US" sz="4000">
                <a:solidFill>
                  <a:srgbClr val="00B0F0"/>
                </a:solidFill>
              </a:rPr>
              <a:t>e</a:t>
            </a:r>
            <a:r>
              <a:rPr lang="en-US" sz="4000">
                <a:solidFill>
                  <a:schemeClr val="accent5">
                    <a:lumMod val="40000"/>
                    <a:lumOff val="60000"/>
                  </a:schemeClr>
                </a:solidFill>
              </a:rPr>
              <a:t>s</a:t>
            </a:r>
          </a:p>
        </p:txBody>
      </p:sp>
      <p:pic>
        <p:nvPicPr>
          <p:cNvPr id="16" name="Picture 16" descr="A car parked in a lot&#10;&#10;Description generated with very high confidence">
            <a:extLst>
              <a:ext uri="{FF2B5EF4-FFF2-40B4-BE49-F238E27FC236}">
                <a16:creationId xmlns:a16="http://schemas.microsoft.com/office/drawing/2014/main" id="{810FA4EA-E2CC-4AD8-8161-EC4FCC19B50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rcRect l="33222" r="7637" b="1"/>
          <a:stretch/>
        </p:blipFill>
        <p:spPr>
          <a:xfrm>
            <a:off x="8457419" y="5"/>
            <a:ext cx="3734578" cy="4219281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70F9BD37-4DB5-4730-821E-01F12FA351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5326" y="4220158"/>
            <a:ext cx="7689094" cy="901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Picture 8" descr="A car parked on the side of a road&#10;&#10;Description generated with very high confidence">
            <a:extLst>
              <a:ext uri="{FF2B5EF4-FFF2-40B4-BE49-F238E27FC236}">
                <a16:creationId xmlns:a16="http://schemas.microsoft.com/office/drawing/2014/main" id="{D9EA910F-F453-4C86-8B3B-261BEE8F53A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l="13171" r="12342" b="-1"/>
          <a:stretch/>
        </p:blipFill>
        <p:spPr>
          <a:xfrm>
            <a:off x="-2" y="4310260"/>
            <a:ext cx="4544568" cy="25472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348063-B134-49DE-B417-DCEE60B20FFD}"/>
              </a:ext>
            </a:extLst>
          </p:cNvPr>
          <p:cNvSpPr txBox="1"/>
          <p:nvPr/>
        </p:nvSpPr>
        <p:spPr>
          <a:xfrm>
            <a:off x="4717571" y="862252"/>
            <a:ext cx="2095500" cy="317500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4A1F15-4892-4103-B6B3-109A4DD22CF7}"/>
              </a:ext>
            </a:extLst>
          </p:cNvPr>
          <p:cNvSpPr txBox="1"/>
          <p:nvPr/>
        </p:nvSpPr>
        <p:spPr>
          <a:xfrm>
            <a:off x="7053532" y="5495746"/>
            <a:ext cx="2743200" cy="317500"/>
          </a:xfrm>
          <a:prstGeom prst="rect">
            <a:avLst/>
          </a:prstGeom>
        </p:spPr>
        <p:txBody>
          <a:bodyPr anchor="t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>
                <a:hlinkClick r:id="rId10"/>
              </a:rPr>
              <a:t> </a:t>
            </a:r>
            <a:endParaRPr lang="en-US" sz="17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4D53E1-1E19-4142-93A5-75E632AD4C8D}"/>
              </a:ext>
            </a:extLst>
          </p:cNvPr>
          <p:cNvSpPr txBox="1"/>
          <p:nvPr/>
        </p:nvSpPr>
        <p:spPr>
          <a:xfrm>
            <a:off x="4724400" y="4343400"/>
            <a:ext cx="2743200" cy="317500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80136C-504B-40A8-BCCA-F50C33992AD6}"/>
              </a:ext>
            </a:extLst>
          </p:cNvPr>
          <p:cNvSpPr txBox="1"/>
          <p:nvPr/>
        </p:nvSpPr>
        <p:spPr>
          <a:xfrm>
            <a:off x="12007266" y="4019231"/>
            <a:ext cx="127222" cy="156923"/>
          </a:xfrm>
          <a:prstGeom prst="rect">
            <a:avLst/>
          </a:prstGeom>
          <a:solidFill>
            <a:srgbClr val="000000"/>
          </a:solidFill>
        </p:spPr>
        <p:txBody>
          <a:bodyPr wrap="square" anchor="t">
            <a:spAutoFit/>
          </a:bodyPr>
          <a:lstStyle/>
          <a:p>
            <a:pPr algn="r">
              <a:spcAft>
                <a:spcPts val="600"/>
              </a:spcAft>
            </a:pP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438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0401440-1DC9-4C9E-A3BA-4DECEEB465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car parked in a parking lot&#10;&#10;Description generated with high confidence">
            <a:extLst>
              <a:ext uri="{FF2B5EF4-FFF2-40B4-BE49-F238E27FC236}">
                <a16:creationId xmlns:a16="http://schemas.microsoft.com/office/drawing/2014/main" id="{FFCF39C7-C149-46F6-B4FA-8E1F78707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966163" y="447234"/>
            <a:ext cx="8264126" cy="345027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6B822CC-7DA9-4417-AA94-64CEB676F0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219240"/>
            <a:ext cx="11301984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A01E88-71CC-4FF3-9E81-51E0C32B45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359623"/>
            <a:ext cx="11303626" cy="2051143"/>
          </a:xfrm>
          <a:prstGeom prst="rect">
            <a:avLst/>
          </a:prstGeom>
          <a:solidFill>
            <a:srgbClr val="465359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34C350-A9C7-4B76-8519-161658D45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600" y="4596992"/>
            <a:ext cx="3353432" cy="1607013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accent5">
                    <a:lumMod val="60000"/>
                    <a:lumOff val="40000"/>
                  </a:schemeClr>
                </a:solidFill>
              </a:rPr>
              <a:t>Tesla model 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E15E4-A40F-4AAC-8C4C-02A923F0B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1491" y="4424464"/>
            <a:ext cx="7240909" cy="2095842"/>
          </a:xfrm>
        </p:spPr>
        <p:txBody>
          <a:bodyPr>
            <a:normAutofit fontScale="92500" lnSpcReduction="10000"/>
          </a:bodyPr>
          <a:lstStyle/>
          <a:p>
            <a:pPr marL="305435" indent="-305435">
              <a:lnSpc>
                <a:spcPct val="100000"/>
              </a:lnSpc>
            </a:pPr>
            <a:r>
              <a:rPr lang="en-US" sz="1800">
                <a:solidFill>
                  <a:srgbClr val="FF0000"/>
                </a:solidFill>
              </a:rPr>
              <a:t>Model X is the safest, quickest, and most compatible sport utility vehicle in history.</a:t>
            </a:r>
          </a:p>
          <a:p>
            <a:pPr marL="305435" indent="-305435">
              <a:lnSpc>
                <a:spcPct val="100000"/>
              </a:lnSpc>
            </a:pPr>
            <a:r>
              <a:rPr lang="en-US" sz="1800">
                <a:solidFill>
                  <a:srgbClr val="FFC000"/>
                </a:solidFill>
              </a:rPr>
              <a:t>Designed as family car without compromise.</a:t>
            </a:r>
          </a:p>
          <a:p>
            <a:pPr marL="305435" indent="-305435">
              <a:lnSpc>
                <a:spcPct val="100000"/>
              </a:lnSpc>
            </a:pPr>
            <a:r>
              <a:rPr lang="en-US" sz="1800">
                <a:solidFill>
                  <a:srgbClr val="FFFF00"/>
                </a:solidFill>
              </a:rPr>
              <a:t>Model X comes with all standard wheel drive.</a:t>
            </a:r>
          </a:p>
          <a:p>
            <a:pPr marL="305435" indent="-305435">
              <a:lnSpc>
                <a:spcPct val="100000"/>
              </a:lnSpc>
            </a:pPr>
            <a:r>
              <a:rPr lang="en-US" sz="1800">
                <a:solidFill>
                  <a:srgbClr val="00B050"/>
                </a:solidFill>
              </a:rPr>
              <a:t>It cost about $120,000.</a:t>
            </a:r>
          </a:p>
          <a:p>
            <a:pPr marL="305435" indent="-305435">
              <a:lnSpc>
                <a:spcPct val="100000"/>
              </a:lnSpc>
            </a:pPr>
            <a:r>
              <a:rPr lang="en-US" sz="1800">
                <a:solidFill>
                  <a:srgbClr val="00B0F0"/>
                </a:solidFill>
              </a:rPr>
              <a:t>Also it has extravagant falcon winged doors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61B971-6FC7-48E1-82AE-F91434141378}"/>
              </a:ext>
            </a:extLst>
          </p:cNvPr>
          <p:cNvSpPr txBox="1"/>
          <p:nvPr/>
        </p:nvSpPr>
        <p:spPr>
          <a:xfrm>
            <a:off x="9971885" y="3697452"/>
            <a:ext cx="258404" cy="200055"/>
          </a:xfrm>
          <a:prstGeom prst="rect">
            <a:avLst/>
          </a:prstGeom>
          <a:solidFill>
            <a:srgbClr val="000000"/>
          </a:solidFill>
        </p:spPr>
        <p:txBody>
          <a:bodyPr wrap="none" anchor="t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/>
              </a:rPr>
              <a:t>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81819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6488705-FACC-4B3A-930C-DFCD062308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F92A693-C11D-4258-BD5A-51F263108C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C1A7C75-82D3-40B8-BB33-CF1FC3BBE1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6CAEEC9-2A71-4D1A-A998-D8831EC8C6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6BACA26-DCE5-4FFE-AD82-8EC870DD9B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8" descr="A car covered in snow&#10;&#10;Description generated with very high confidence">
            <a:extLst>
              <a:ext uri="{FF2B5EF4-FFF2-40B4-BE49-F238E27FC236}">
                <a16:creationId xmlns:a16="http://schemas.microsoft.com/office/drawing/2014/main" id="{92D5B78B-4754-44FE-AE4D-5CE3B1E40D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10517" r="24864"/>
          <a:stretch/>
        </p:blipFill>
        <p:spPr>
          <a:xfrm>
            <a:off x="20" y="-2"/>
            <a:ext cx="4544548" cy="4219698"/>
          </a:xfrm>
          <a:prstGeom prst="rect">
            <a:avLst/>
          </a:prstGeom>
        </p:spPr>
      </p:pic>
      <p:pic>
        <p:nvPicPr>
          <p:cNvPr id="12" name="Picture 12" descr="A picture containing indoor, desk, computer, table&#10;&#10;Description generated with very high confidence">
            <a:extLst>
              <a:ext uri="{FF2B5EF4-FFF2-40B4-BE49-F238E27FC236}">
                <a16:creationId xmlns:a16="http://schemas.microsoft.com/office/drawing/2014/main" id="{92E260D3-7102-400E-BE53-A63344C8B7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l="21191" r="17364" b="1"/>
          <a:stretch/>
        </p:blipFill>
        <p:spPr>
          <a:xfrm>
            <a:off x="4628834" y="-3"/>
            <a:ext cx="3732157" cy="4266954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A5F9D3AB-061F-40F2-94F2-0F9DCD1B69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498" y="4267831"/>
            <a:ext cx="7552502" cy="2590169"/>
          </a:xfrm>
          <a:prstGeom prst="rect">
            <a:avLst/>
          </a:prstGeom>
          <a:solidFill>
            <a:srgbClr val="465359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587DCA-3B53-4EB3-AF74-5F3203A4F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9842" y="4571122"/>
            <a:ext cx="6591957" cy="10379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C00000"/>
                </a:solidFill>
              </a:rPr>
              <a:t>T</a:t>
            </a:r>
            <a:r>
              <a:rPr lang="en-US" sz="3600">
                <a:solidFill>
                  <a:srgbClr val="FF0000"/>
                </a:solidFill>
              </a:rPr>
              <a:t>e</a:t>
            </a:r>
            <a:r>
              <a:rPr lang="en-US" sz="3600">
                <a:solidFill>
                  <a:srgbClr val="FFC000"/>
                </a:solidFill>
              </a:rPr>
              <a:t>s</a:t>
            </a:r>
            <a:r>
              <a:rPr lang="en-US" sz="3600">
                <a:solidFill>
                  <a:srgbClr val="FFFF00"/>
                </a:solidFill>
              </a:rPr>
              <a:t>l</a:t>
            </a:r>
            <a:r>
              <a:rPr lang="en-US" sz="3600">
                <a:solidFill>
                  <a:srgbClr val="92D050"/>
                </a:solidFill>
              </a:rPr>
              <a:t>a</a:t>
            </a:r>
            <a:r>
              <a:rPr lang="en-US" sz="3600">
                <a:solidFill>
                  <a:srgbClr val="FFFFFF"/>
                </a:solidFill>
              </a:rPr>
              <a:t> </a:t>
            </a:r>
            <a:r>
              <a:rPr lang="en-US" sz="3600">
                <a:solidFill>
                  <a:srgbClr val="00B050"/>
                </a:solidFill>
              </a:rPr>
              <a:t>m</a:t>
            </a:r>
            <a:r>
              <a:rPr lang="en-US" sz="3600">
                <a:solidFill>
                  <a:srgbClr val="00B0F0"/>
                </a:solidFill>
              </a:rPr>
              <a:t>o</a:t>
            </a:r>
            <a:r>
              <a:rPr lang="en-US" sz="3600">
                <a:solidFill>
                  <a:schemeClr val="accent5">
                    <a:lumMod val="60000"/>
                    <a:lumOff val="40000"/>
                  </a:schemeClr>
                </a:solidFill>
              </a:rPr>
              <a:t>d</a:t>
            </a:r>
            <a:r>
              <a:rPr lang="en-US" sz="3600">
                <a:solidFill>
                  <a:schemeClr val="accent1">
                    <a:lumMod val="60000"/>
                    <a:lumOff val="40000"/>
                  </a:schemeClr>
                </a:solidFill>
              </a:rPr>
              <a:t>e</a:t>
            </a:r>
            <a:r>
              <a:rPr lang="en-US" sz="3600">
                <a:solidFill>
                  <a:schemeClr val="accent1">
                    <a:lumMod val="40000"/>
                    <a:lumOff val="60000"/>
                  </a:schemeClr>
                </a:solidFill>
              </a:rPr>
              <a:t>l</a:t>
            </a:r>
            <a:r>
              <a:rPr lang="en-US" sz="3600">
                <a:solidFill>
                  <a:srgbClr val="FFFFFF"/>
                </a:solidFill>
              </a:rPr>
              <a:t> </a:t>
            </a:r>
            <a:r>
              <a:rPr lang="en-US" sz="3600">
                <a:solidFill>
                  <a:schemeClr val="accent1">
                    <a:lumMod val="20000"/>
                    <a:lumOff val="80000"/>
                  </a:schemeClr>
                </a:solidFill>
              </a:rPr>
              <a:t>x</a:t>
            </a:r>
            <a:r>
              <a:rPr lang="en-US" sz="3600">
                <a:solidFill>
                  <a:srgbClr val="FFFFFF"/>
                </a:solidFill>
              </a:rPr>
              <a:t> </a:t>
            </a:r>
            <a:r>
              <a:rPr lang="en-US" sz="3600">
                <a:solidFill>
                  <a:srgbClr val="C00000"/>
                </a:solidFill>
              </a:rPr>
              <a:t>p</a:t>
            </a:r>
            <a:r>
              <a:rPr lang="en-US" sz="3600">
                <a:solidFill>
                  <a:srgbClr val="FF0000"/>
                </a:solidFill>
              </a:rPr>
              <a:t>i</a:t>
            </a:r>
            <a:r>
              <a:rPr lang="en-US" sz="3600">
                <a:solidFill>
                  <a:srgbClr val="FFC000"/>
                </a:solidFill>
              </a:rPr>
              <a:t>c</a:t>
            </a:r>
            <a:r>
              <a:rPr lang="en-US" sz="3600">
                <a:solidFill>
                  <a:srgbClr val="FFFF00"/>
                </a:solidFill>
              </a:rPr>
              <a:t>t</a:t>
            </a:r>
            <a:r>
              <a:rPr lang="en-US" sz="3600">
                <a:solidFill>
                  <a:srgbClr val="92D050"/>
                </a:solidFill>
              </a:rPr>
              <a:t>u</a:t>
            </a:r>
            <a:r>
              <a:rPr lang="en-US" sz="3600">
                <a:solidFill>
                  <a:srgbClr val="00B050"/>
                </a:solidFill>
              </a:rPr>
              <a:t>r</a:t>
            </a:r>
            <a:r>
              <a:rPr lang="en-US" sz="3600">
                <a:solidFill>
                  <a:srgbClr val="00B0F0"/>
                </a:solidFill>
              </a:rPr>
              <a:t>e</a:t>
            </a:r>
            <a:r>
              <a:rPr lang="en-US" sz="3600">
                <a:solidFill>
                  <a:schemeClr val="accent5">
                    <a:lumMod val="60000"/>
                    <a:lumOff val="40000"/>
                  </a:schemeClr>
                </a:solidFill>
              </a:rPr>
              <a:t>s</a:t>
            </a:r>
          </a:p>
        </p:txBody>
      </p:sp>
      <p:pic>
        <p:nvPicPr>
          <p:cNvPr id="16" name="Picture 16" descr="A car driving on a road&#10;&#10;Description generated with very high confidence">
            <a:extLst>
              <a:ext uri="{FF2B5EF4-FFF2-40B4-BE49-F238E27FC236}">
                <a16:creationId xmlns:a16="http://schemas.microsoft.com/office/drawing/2014/main" id="{66AC6ED1-DD7A-456A-9D02-E202735D61C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rcRect l="15356" r="37512" b="1"/>
          <a:stretch/>
        </p:blipFill>
        <p:spPr>
          <a:xfrm>
            <a:off x="8457419" y="5"/>
            <a:ext cx="3734578" cy="4219281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70F9BD37-4DB5-4730-821E-01F12FA351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5326" y="4220158"/>
            <a:ext cx="7689094" cy="901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4" descr="A car parked on the side of a road&#10;&#10;Description generated with high confidence">
            <a:extLst>
              <a:ext uri="{FF2B5EF4-FFF2-40B4-BE49-F238E27FC236}">
                <a16:creationId xmlns:a16="http://schemas.microsoft.com/office/drawing/2014/main" id="{6FF96A19-94AD-4168-9732-8B911BA96F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8">
            <a:extLs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l="9355" r="7684"/>
          <a:stretch/>
        </p:blipFill>
        <p:spPr>
          <a:xfrm>
            <a:off x="-2" y="4310260"/>
            <a:ext cx="4544568" cy="25472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DDBCBE-B8AB-4EE2-B866-6534B7A97517}"/>
              </a:ext>
            </a:extLst>
          </p:cNvPr>
          <p:cNvSpPr txBox="1"/>
          <p:nvPr/>
        </p:nvSpPr>
        <p:spPr>
          <a:xfrm>
            <a:off x="2190750" y="5975350"/>
            <a:ext cx="7810500" cy="317500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B7C142-EC36-49FC-ADE7-0DEDB0C12AE1}"/>
              </a:ext>
            </a:extLst>
          </p:cNvPr>
          <p:cNvSpPr txBox="1"/>
          <p:nvPr/>
        </p:nvSpPr>
        <p:spPr>
          <a:xfrm>
            <a:off x="4724400" y="4251325"/>
            <a:ext cx="2743200" cy="317500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42A8C2-AA0A-43CC-99EA-D06717E251B8}"/>
              </a:ext>
            </a:extLst>
          </p:cNvPr>
          <p:cNvSpPr txBox="1"/>
          <p:nvPr/>
        </p:nvSpPr>
        <p:spPr>
          <a:xfrm>
            <a:off x="4724400" y="4392613"/>
            <a:ext cx="2743200" cy="317500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07FE5D-522F-4A69-B99A-1B351879B27B}"/>
              </a:ext>
            </a:extLst>
          </p:cNvPr>
          <p:cNvSpPr txBox="1"/>
          <p:nvPr/>
        </p:nvSpPr>
        <p:spPr>
          <a:xfrm>
            <a:off x="9796791" y="4019231"/>
            <a:ext cx="2395206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6688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8DD2392-397B-48BF-BEFA-EA1FB881CA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A8831B0-6C5B-4902-9437-0202CDF74F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b="15414"/>
          <a:stretch/>
        </p:blipFill>
        <p:spPr>
          <a:xfrm>
            <a:off x="-100622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0AF627-ADCC-4BAE-BFB6-C4C86B89E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870" y="702156"/>
            <a:ext cx="10144260" cy="1013800"/>
          </a:xfrm>
        </p:spPr>
        <p:txBody>
          <a:bodyPr>
            <a:normAutofit fontScale="90000"/>
          </a:bodyPr>
          <a:lstStyle/>
          <a:p>
            <a:r>
              <a:rPr lang="en-US" sz="4400">
                <a:solidFill>
                  <a:srgbClr val="FFFF00"/>
                </a:solidFill>
              </a:rPr>
              <a:t>Fun facts</a:t>
            </a:r>
            <a:r>
              <a:rPr lang="en-US"/>
              <a:t/>
            </a:r>
            <a:br>
              <a:rPr lang="en-US"/>
            </a:b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48FD7-8565-4943-8592-01CD36255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199" y="2180496"/>
            <a:ext cx="10261602" cy="3678303"/>
          </a:xfrm>
        </p:spPr>
        <p:txBody>
          <a:bodyPr>
            <a:normAutofit/>
          </a:bodyPr>
          <a:lstStyle/>
          <a:p>
            <a:pPr marL="305435" indent="-305435"/>
            <a:r>
              <a:rPr lang="en-US" sz="2800">
                <a:solidFill>
                  <a:srgbClr val="00F5B4"/>
                </a:solidFill>
              </a:rPr>
              <a:t>Tesla cars do not have any physical dials behind the steering wheel ( or anywhere else ) instead the driver is presented with a 12.3-inch LCD display ( with a resolution of 1280x480</a:t>
            </a:r>
          </a:p>
          <a:p>
            <a:pPr marL="305435" indent="-305435"/>
            <a:r>
              <a:rPr lang="en-US" sz="2800">
                <a:solidFill>
                  <a:srgbClr val="00F5B4"/>
                </a:solidFill>
              </a:rPr>
              <a:t>There are 4 tesla models including the tesla model 3,S,X, and Y</a:t>
            </a:r>
          </a:p>
        </p:txBody>
      </p:sp>
    </p:spTree>
    <p:extLst>
      <p:ext uri="{BB962C8B-B14F-4D97-AF65-F5344CB8AC3E}">
        <p14:creationId xmlns:p14="http://schemas.microsoft.com/office/powerpoint/2010/main" val="2303349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1CC32-8A90-4B05-BAF5-5D9A8BF43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588" y="1406646"/>
            <a:ext cx="11475313" cy="121747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5400">
                <a:solidFill>
                  <a:srgbClr val="F00ABA"/>
                </a:solidFill>
              </a:rPr>
              <a:t>Any questions??????????????????</a:t>
            </a:r>
            <a:r>
              <a:rPr lang="en-US" sz="4800"/>
              <a:t/>
            </a:r>
            <a:br>
              <a:rPr lang="en-US" sz="4800"/>
            </a:br>
            <a:endParaRPr lang="en-US" sz="4800">
              <a:solidFill>
                <a:srgbClr val="F00ABA"/>
              </a:solidFill>
            </a:endParaRPr>
          </a:p>
        </p:txBody>
      </p:sp>
      <p:pic>
        <p:nvPicPr>
          <p:cNvPr id="4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94444AC-DD61-480B-A9D5-32314D5ABA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4279106" y="2341563"/>
            <a:ext cx="3633787" cy="363378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E18835-452F-4EC0-B342-AD4E29090BFF}"/>
              </a:ext>
            </a:extLst>
          </p:cNvPr>
          <p:cNvSpPr txBox="1"/>
          <p:nvPr/>
        </p:nvSpPr>
        <p:spPr>
          <a:xfrm>
            <a:off x="4278313" y="5975350"/>
            <a:ext cx="3633787" cy="317500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756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8DD2392-397B-48BF-BEFA-EA1FB881CA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rain, standing, sitting, snow&#10;&#10;Description generated with very high confidence">
            <a:extLst>
              <a:ext uri="{FF2B5EF4-FFF2-40B4-BE49-F238E27FC236}">
                <a16:creationId xmlns:a16="http://schemas.microsoft.com/office/drawing/2014/main" id="{C8B1FDA5-1E52-4238-9279-D6300329F5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8954" b="1751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6A273C-1175-4922-9B96-D7838497B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870" y="702156"/>
            <a:ext cx="10144260" cy="1013800"/>
          </a:xfrm>
        </p:spPr>
        <p:txBody>
          <a:bodyPr>
            <a:noAutofit/>
          </a:bodyPr>
          <a:lstStyle/>
          <a:p>
            <a:pPr algn="ctr"/>
            <a:r>
              <a:rPr lang="en-US" sz="9600">
                <a:solidFill>
                  <a:schemeClr val="tx1"/>
                </a:solidFill>
              </a:rPr>
              <a:t>Thank you</a:t>
            </a:r>
          </a:p>
        </p:txBody>
      </p:sp>
      <p:pic>
        <p:nvPicPr>
          <p:cNvPr id="8" name="Graphic 8" descr="Stars">
            <a:extLst>
              <a:ext uri="{FF2B5EF4-FFF2-40B4-BE49-F238E27FC236}">
                <a16:creationId xmlns:a16="http://schemas.microsoft.com/office/drawing/2014/main" id="{374CD945-518A-47D5-83E9-0AFA78E624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35471" y="760014"/>
            <a:ext cx="3416060" cy="338730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9056A1-11D4-48BD-A412-D8DD3AED0167}"/>
              </a:ext>
            </a:extLst>
          </p:cNvPr>
          <p:cNvSpPr txBox="1"/>
          <p:nvPr/>
        </p:nvSpPr>
        <p:spPr>
          <a:xfrm>
            <a:off x="12007269" y="6657945"/>
            <a:ext cx="184731" cy="200055"/>
          </a:xfrm>
          <a:prstGeom prst="rect">
            <a:avLst/>
          </a:prstGeom>
          <a:solidFill>
            <a:srgbClr val="000000"/>
          </a:solidFill>
        </p:spPr>
        <p:txBody>
          <a:bodyPr wrap="none" anchor="t">
            <a:spAutoFit/>
          </a:bodyPr>
          <a:lstStyle/>
          <a:p>
            <a:pPr algn="r">
              <a:spcAft>
                <a:spcPts val="600"/>
              </a:spcAft>
            </a:pP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622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ividendVTI">
  <a:themeElements>
    <a:clrScheme name="AnalogousFromDarkSeedLeftStep">
      <a:dk1>
        <a:srgbClr val="000000"/>
      </a:dk1>
      <a:lt1>
        <a:srgbClr val="FFFFFF"/>
      </a:lt1>
      <a:dk2>
        <a:srgbClr val="243541"/>
      </a:dk2>
      <a:lt2>
        <a:srgbClr val="E4E8E2"/>
      </a:lt2>
      <a:accent1>
        <a:srgbClr val="A529E7"/>
      </a:accent1>
      <a:accent2>
        <a:srgbClr val="6641DC"/>
      </a:accent2>
      <a:accent3>
        <a:srgbClr val="2F50E7"/>
      </a:accent3>
      <a:accent4>
        <a:srgbClr val="1788D5"/>
      </a:accent4>
      <a:accent5>
        <a:srgbClr val="20B6B4"/>
      </a:accent5>
      <a:accent6>
        <a:srgbClr val="14B972"/>
      </a:accent6>
      <a:hlink>
        <a:srgbClr val="358E9F"/>
      </a:hlink>
      <a:folHlink>
        <a:srgbClr val="7F7F7F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126</Words>
  <Application>Microsoft Office PowerPoint</Application>
  <PresentationFormat>Widescreen</PresentationFormat>
  <Paragraphs>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 Light</vt:lpstr>
      <vt:lpstr>Franklin Gothic Book</vt:lpstr>
      <vt:lpstr>Franklin Gothic Demi</vt:lpstr>
      <vt:lpstr>Wingdings 2</vt:lpstr>
      <vt:lpstr>DividendVTI</vt:lpstr>
      <vt:lpstr>The tesla</vt:lpstr>
      <vt:lpstr>Tesla model s</vt:lpstr>
      <vt:lpstr> Tesla model s pictures</vt:lpstr>
      <vt:lpstr>Tesla model x</vt:lpstr>
      <vt:lpstr>Tesla model x pictures</vt:lpstr>
      <vt:lpstr>Fun facts </vt:lpstr>
      <vt:lpstr>Any questions??????????????????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Meyer, Daniel</dc:creator>
  <cp:lastModifiedBy>Meyer, Daniel</cp:lastModifiedBy>
  <cp:revision>3</cp:revision>
  <dcterms:created xsi:type="dcterms:W3CDTF">2020-01-15T00:46:10Z</dcterms:created>
  <dcterms:modified xsi:type="dcterms:W3CDTF">2020-01-27T14:34:51Z</dcterms:modified>
</cp:coreProperties>
</file>