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6"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4EB6A-7F72-7A10-A87F-3F4220992AA5}" v="368" dt="2020-01-21T21:52:19.440"/>
    <p1510:client id="{A2AAF860-DD09-069F-FFF2-C85A7A828E26}" v="515" dt="2020-01-21T16:14:53.354"/>
    <p1510:client id="{E03E33D3-BBB1-7508-2798-6E05C7320ECB}" v="1591" dt="2020-01-14T22:40:58.399"/>
    <p1510:client id="{E5DCB823-D5F7-44FF-9E46-AB396B21539A}" v="303" dt="2020-01-15T17:02:03.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tin, Zoe" userId="S::27zzitin@wsdweb.org::0d2a33d3-19c5-4aa4-a945-0c64064aba98" providerId="AD" clId="Web-{E5DCB823-D5F7-44FF-9E46-AB396B21539A}"/>
    <pc:docChg chg="addSld modSld">
      <pc:chgData name="Zitin, Zoe" userId="S::27zzitin@wsdweb.org::0d2a33d3-19c5-4aa4-a945-0c64064aba98" providerId="AD" clId="Web-{E5DCB823-D5F7-44FF-9E46-AB396B21539A}" dt="2020-01-15T17:02:03.376" v="300" actId="20577"/>
      <pc:docMkLst>
        <pc:docMk/>
      </pc:docMkLst>
      <pc:sldChg chg="modSp">
        <pc:chgData name="Zitin, Zoe" userId="S::27zzitin@wsdweb.org::0d2a33d3-19c5-4aa4-a945-0c64064aba98" providerId="AD" clId="Web-{E5DCB823-D5F7-44FF-9E46-AB396B21539A}" dt="2020-01-15T16:50:57.345" v="29" actId="20577"/>
        <pc:sldMkLst>
          <pc:docMk/>
          <pc:sldMk cId="1501898192" sldId="258"/>
        </pc:sldMkLst>
        <pc:spChg chg="mod">
          <ac:chgData name="Zitin, Zoe" userId="S::27zzitin@wsdweb.org::0d2a33d3-19c5-4aa4-a945-0c64064aba98" providerId="AD" clId="Web-{E5DCB823-D5F7-44FF-9E46-AB396B21539A}" dt="2020-01-15T16:50:57.345" v="29" actId="20577"/>
          <ac:spMkLst>
            <pc:docMk/>
            <pc:sldMk cId="1501898192" sldId="258"/>
            <ac:spMk id="3" creationId="{010CD525-3B14-4E0B-A605-ADBF2F116EE5}"/>
          </ac:spMkLst>
        </pc:spChg>
      </pc:sldChg>
      <pc:sldChg chg="addSp delSp modSp new mod setBg setClrOvrMap">
        <pc:chgData name="Zitin, Zoe" userId="S::27zzitin@wsdweb.org::0d2a33d3-19c5-4aa4-a945-0c64064aba98" providerId="AD" clId="Web-{E5DCB823-D5F7-44FF-9E46-AB396B21539A}" dt="2020-01-15T17:02:02.298" v="298" actId="20577"/>
        <pc:sldMkLst>
          <pc:docMk/>
          <pc:sldMk cId="2590278186" sldId="260"/>
        </pc:sldMkLst>
        <pc:spChg chg="mod">
          <ac:chgData name="Zitin, Zoe" userId="S::27zzitin@wsdweb.org::0d2a33d3-19c5-4aa4-a945-0c64064aba98" providerId="AD" clId="Web-{E5DCB823-D5F7-44FF-9E46-AB396B21539A}" dt="2020-01-15T17:02:02.298" v="298" actId="20577"/>
          <ac:spMkLst>
            <pc:docMk/>
            <pc:sldMk cId="2590278186" sldId="260"/>
            <ac:spMk id="2" creationId="{9D284E03-7B6D-44A8-BC76-D14C463F2E97}"/>
          </ac:spMkLst>
        </pc:spChg>
        <pc:spChg chg="mod">
          <ac:chgData name="Zitin, Zoe" userId="S::27zzitin@wsdweb.org::0d2a33d3-19c5-4aa4-a945-0c64064aba98" providerId="AD" clId="Web-{E5DCB823-D5F7-44FF-9E46-AB396B21539A}" dt="2020-01-15T17:01:46.423" v="295" actId="20577"/>
          <ac:spMkLst>
            <pc:docMk/>
            <pc:sldMk cId="2590278186" sldId="260"/>
            <ac:spMk id="3" creationId="{8682DF08-3EB6-48A7-818E-A6225391821E}"/>
          </ac:spMkLst>
        </pc:spChg>
        <pc:spChg chg="add mod ord">
          <ac:chgData name="Zitin, Zoe" userId="S::27zzitin@wsdweb.org::0d2a33d3-19c5-4aa4-a945-0c64064aba98" providerId="AD" clId="Web-{E5DCB823-D5F7-44FF-9E46-AB396B21539A}" dt="2020-01-15T17:01:12.361" v="290"/>
          <ac:spMkLst>
            <pc:docMk/>
            <pc:sldMk cId="2590278186" sldId="260"/>
            <ac:spMk id="10" creationId="{0E3F72BF-9FA1-4842-93D1-4ABA3CAE2104}"/>
          </ac:spMkLst>
        </pc:spChg>
        <pc:spChg chg="add mod">
          <ac:chgData name="Zitin, Zoe" userId="S::27zzitin@wsdweb.org::0d2a33d3-19c5-4aa4-a945-0c64064aba98" providerId="AD" clId="Web-{E5DCB823-D5F7-44FF-9E46-AB396B21539A}" dt="2020-01-15T17:01:12.361" v="290"/>
          <ac:spMkLst>
            <pc:docMk/>
            <pc:sldMk cId="2590278186" sldId="260"/>
            <ac:spMk id="14" creationId="{BC0CB24D-DEED-4E64-A676-99F52E4A84A8}"/>
          </ac:spMkLst>
        </pc:spChg>
        <pc:spChg chg="add">
          <ac:chgData name="Zitin, Zoe" userId="S::27zzitin@wsdweb.org::0d2a33d3-19c5-4aa4-a945-0c64064aba98" providerId="AD" clId="Web-{E5DCB823-D5F7-44FF-9E46-AB396B21539A}" dt="2020-01-15T17:01:12.361" v="290"/>
          <ac:spMkLst>
            <pc:docMk/>
            <pc:sldMk cId="2590278186" sldId="260"/>
            <ac:spMk id="16" creationId="{07977D39-626F-40D7-B00F-16E02602DD5A}"/>
          </ac:spMkLst>
        </pc:spChg>
        <pc:spChg chg="add">
          <ac:chgData name="Zitin, Zoe" userId="S::27zzitin@wsdweb.org::0d2a33d3-19c5-4aa4-a945-0c64064aba98" providerId="AD" clId="Web-{E5DCB823-D5F7-44FF-9E46-AB396B21539A}" dt="2020-01-15T17:01:12.361" v="290"/>
          <ac:spMkLst>
            <pc:docMk/>
            <pc:sldMk cId="2590278186" sldId="260"/>
            <ac:spMk id="17" creationId="{B905CDE4-B751-4B3E-B625-6E59F8903414}"/>
          </ac:spMkLst>
        </pc:spChg>
        <pc:spChg chg="add">
          <ac:chgData name="Zitin, Zoe" userId="S::27zzitin@wsdweb.org::0d2a33d3-19c5-4aa4-a945-0c64064aba98" providerId="AD" clId="Web-{E5DCB823-D5F7-44FF-9E46-AB396B21539A}" dt="2020-01-15T17:01:12.361" v="290"/>
          <ac:spMkLst>
            <pc:docMk/>
            <pc:sldMk cId="2590278186" sldId="260"/>
            <ac:spMk id="18" creationId="{C8F10CB3-3B5E-4C7A-98CF-B87454DDFA39}"/>
          </ac:spMkLst>
        </pc:spChg>
        <pc:spChg chg="add del">
          <ac:chgData name="Zitin, Zoe" userId="S::27zzitin@wsdweb.org::0d2a33d3-19c5-4aa4-a945-0c64064aba98" providerId="AD" clId="Web-{E5DCB823-D5F7-44FF-9E46-AB396B21539A}" dt="2020-01-15T17:01:12.345" v="289"/>
          <ac:spMkLst>
            <pc:docMk/>
            <pc:sldMk cId="2590278186" sldId="260"/>
            <ac:spMk id="19" creationId="{2B566528-1B12-4246-9431-5C2D7D081168}"/>
          </ac:spMkLst>
        </pc:spChg>
        <pc:spChg chg="add">
          <ac:chgData name="Zitin, Zoe" userId="S::27zzitin@wsdweb.org::0d2a33d3-19c5-4aa4-a945-0c64064aba98" providerId="AD" clId="Web-{E5DCB823-D5F7-44FF-9E46-AB396B21539A}" dt="2020-01-15T17:01:12.361" v="290"/>
          <ac:spMkLst>
            <pc:docMk/>
            <pc:sldMk cId="2590278186" sldId="260"/>
            <ac:spMk id="23" creationId="{08108C16-F4C0-44AA-999D-17BD39219B24}"/>
          </ac:spMkLst>
        </pc:spChg>
        <pc:spChg chg="add del">
          <ac:chgData name="Zitin, Zoe" userId="S::27zzitin@wsdweb.org::0d2a33d3-19c5-4aa4-a945-0c64064aba98" providerId="AD" clId="Web-{E5DCB823-D5F7-44FF-9E46-AB396B21539A}" dt="2020-01-15T17:01:12.345" v="289"/>
          <ac:spMkLst>
            <pc:docMk/>
            <pc:sldMk cId="2590278186" sldId="260"/>
            <ac:spMk id="25" creationId="{D3F51FEB-38FB-4F6C-9F7B-2F2AFAB65463}"/>
          </ac:spMkLst>
        </pc:spChg>
        <pc:spChg chg="add del">
          <ac:chgData name="Zitin, Zoe" userId="S::27zzitin@wsdweb.org::0d2a33d3-19c5-4aa4-a945-0c64064aba98" providerId="AD" clId="Web-{E5DCB823-D5F7-44FF-9E46-AB396B21539A}" dt="2020-01-15T17:01:12.345" v="289"/>
          <ac:spMkLst>
            <pc:docMk/>
            <pc:sldMk cId="2590278186" sldId="260"/>
            <ac:spMk id="27" creationId="{1E547BA6-BAE0-43BB-A7CA-60F69CE252F0}"/>
          </ac:spMkLst>
        </pc:spChg>
        <pc:grpChg chg="add del">
          <ac:chgData name="Zitin, Zoe" userId="S::27zzitin@wsdweb.org::0d2a33d3-19c5-4aa4-a945-0c64064aba98" providerId="AD" clId="Web-{E5DCB823-D5F7-44FF-9E46-AB396B21539A}" dt="2020-01-15T17:01:12.345" v="289"/>
          <ac:grpSpMkLst>
            <pc:docMk/>
            <pc:sldMk cId="2590278186" sldId="260"/>
            <ac:grpSpMk id="21" creationId="{07EAA094-9CF6-4695-958A-33D9BCAA9474}"/>
          </ac:grpSpMkLst>
        </pc:grpChg>
        <pc:picChg chg="add mod ord">
          <ac:chgData name="Zitin, Zoe" userId="S::27zzitin@wsdweb.org::0d2a33d3-19c5-4aa4-a945-0c64064aba98" providerId="AD" clId="Web-{E5DCB823-D5F7-44FF-9E46-AB396B21539A}" dt="2020-01-15T17:01:12.361" v="290"/>
          <ac:picMkLst>
            <pc:docMk/>
            <pc:sldMk cId="2590278186" sldId="260"/>
            <ac:picMk id="4" creationId="{D424F943-A68D-4470-AA76-3BF14323377A}"/>
          </ac:picMkLst>
        </pc:picChg>
        <pc:picChg chg="add mod ord">
          <ac:chgData name="Zitin, Zoe" userId="S::27zzitin@wsdweb.org::0d2a33d3-19c5-4aa4-a945-0c64064aba98" providerId="AD" clId="Web-{E5DCB823-D5F7-44FF-9E46-AB396B21539A}" dt="2020-01-15T17:01:12.361" v="290"/>
          <ac:picMkLst>
            <pc:docMk/>
            <pc:sldMk cId="2590278186" sldId="260"/>
            <ac:picMk id="6" creationId="{AF4CFEBD-46FC-4125-BC4F-796FB293420D}"/>
          </ac:picMkLst>
        </pc:picChg>
        <pc:picChg chg="add mod ord">
          <ac:chgData name="Zitin, Zoe" userId="S::27zzitin@wsdweb.org::0d2a33d3-19c5-4aa4-a945-0c64064aba98" providerId="AD" clId="Web-{E5DCB823-D5F7-44FF-9E46-AB396B21539A}" dt="2020-01-15T17:01:12.361" v="290"/>
          <ac:picMkLst>
            <pc:docMk/>
            <pc:sldMk cId="2590278186" sldId="260"/>
            <ac:picMk id="8" creationId="{EC3AB5ED-8C5F-451C-9BD7-810B2FA0012F}"/>
          </ac:picMkLst>
        </pc:picChg>
        <pc:picChg chg="add mod ord">
          <ac:chgData name="Zitin, Zoe" userId="S::27zzitin@wsdweb.org::0d2a33d3-19c5-4aa4-a945-0c64064aba98" providerId="AD" clId="Web-{E5DCB823-D5F7-44FF-9E46-AB396B21539A}" dt="2020-01-15T17:01:12.361" v="290"/>
          <ac:picMkLst>
            <pc:docMk/>
            <pc:sldMk cId="2590278186" sldId="260"/>
            <ac:picMk id="12" creationId="{1FC65890-47E8-4FBD-BBBB-4F696C8CCB08}"/>
          </ac:picMkLst>
        </pc:picChg>
      </pc:sldChg>
    </pc:docChg>
  </pc:docChgLst>
  <pc:docChgLst>
    <pc:chgData name="Zitin, Zoe" userId="S::27zzitin@wsdweb.org::0d2a33d3-19c5-4aa4-a945-0c64064aba98" providerId="AD" clId="Web-{0A24EB6A-7F72-7A10-A87F-3F4220992AA5}"/>
    <pc:docChg chg="addSld delSld modSld sldOrd modMainMaster">
      <pc:chgData name="Zitin, Zoe" userId="S::27zzitin@wsdweb.org::0d2a33d3-19c5-4aa4-a945-0c64064aba98" providerId="AD" clId="Web-{0A24EB6A-7F72-7A10-A87F-3F4220992AA5}" dt="2020-01-21T21:52:19.440" v="361"/>
      <pc:docMkLst>
        <pc:docMk/>
      </pc:docMkLst>
      <pc:sldChg chg="modTransition">
        <pc:chgData name="Zitin, Zoe" userId="S::27zzitin@wsdweb.org::0d2a33d3-19c5-4aa4-a945-0c64064aba98" providerId="AD" clId="Web-{0A24EB6A-7F72-7A10-A87F-3F4220992AA5}" dt="2020-01-21T21:52:19.440" v="361"/>
        <pc:sldMkLst>
          <pc:docMk/>
          <pc:sldMk cId="109857222" sldId="256"/>
        </pc:sldMkLst>
      </pc:sldChg>
      <pc:sldChg chg="modTransition">
        <pc:chgData name="Zitin, Zoe" userId="S::27zzitin@wsdweb.org::0d2a33d3-19c5-4aa4-a945-0c64064aba98" providerId="AD" clId="Web-{0A24EB6A-7F72-7A10-A87F-3F4220992AA5}" dt="2020-01-21T21:52:19.440" v="361"/>
        <pc:sldMkLst>
          <pc:docMk/>
          <pc:sldMk cId="3227986445" sldId="257"/>
        </pc:sldMkLst>
      </pc:sldChg>
      <pc:sldChg chg="modTransition">
        <pc:chgData name="Zitin, Zoe" userId="S::27zzitin@wsdweb.org::0d2a33d3-19c5-4aa4-a945-0c64064aba98" providerId="AD" clId="Web-{0A24EB6A-7F72-7A10-A87F-3F4220992AA5}" dt="2020-01-21T21:52:19.440" v="361"/>
        <pc:sldMkLst>
          <pc:docMk/>
          <pc:sldMk cId="1501898192" sldId="258"/>
        </pc:sldMkLst>
      </pc:sldChg>
      <pc:sldChg chg="modTransition">
        <pc:chgData name="Zitin, Zoe" userId="S::27zzitin@wsdweb.org::0d2a33d3-19c5-4aa4-a945-0c64064aba98" providerId="AD" clId="Web-{0A24EB6A-7F72-7A10-A87F-3F4220992AA5}" dt="2020-01-21T21:52:19.440" v="361"/>
        <pc:sldMkLst>
          <pc:docMk/>
          <pc:sldMk cId="3185587781" sldId="259"/>
        </pc:sldMkLst>
      </pc:sldChg>
      <pc:sldChg chg="modTransition">
        <pc:chgData name="Zitin, Zoe" userId="S::27zzitin@wsdweb.org::0d2a33d3-19c5-4aa4-a945-0c64064aba98" providerId="AD" clId="Web-{0A24EB6A-7F72-7A10-A87F-3F4220992AA5}" dt="2020-01-21T21:52:19.440" v="361"/>
        <pc:sldMkLst>
          <pc:docMk/>
          <pc:sldMk cId="2590278186" sldId="260"/>
        </pc:sldMkLst>
      </pc:sldChg>
      <pc:sldChg chg="ord modTransition">
        <pc:chgData name="Zitin, Zoe" userId="S::27zzitin@wsdweb.org::0d2a33d3-19c5-4aa4-a945-0c64064aba98" providerId="AD" clId="Web-{0A24EB6A-7F72-7A10-A87F-3F4220992AA5}" dt="2020-01-21T21:52:19.440" v="361"/>
        <pc:sldMkLst>
          <pc:docMk/>
          <pc:sldMk cId="2892103216" sldId="261"/>
        </pc:sldMkLst>
      </pc:sldChg>
      <pc:sldChg chg="modTransition">
        <pc:chgData name="Zitin, Zoe" userId="S::27zzitin@wsdweb.org::0d2a33d3-19c5-4aa4-a945-0c64064aba98" providerId="AD" clId="Web-{0A24EB6A-7F72-7A10-A87F-3F4220992AA5}" dt="2020-01-21T21:52:19.440" v="361"/>
        <pc:sldMkLst>
          <pc:docMk/>
          <pc:sldMk cId="701667570" sldId="262"/>
        </pc:sldMkLst>
      </pc:sldChg>
      <pc:sldChg chg="ord modTransition">
        <pc:chgData name="Zitin, Zoe" userId="S::27zzitin@wsdweb.org::0d2a33d3-19c5-4aa4-a945-0c64064aba98" providerId="AD" clId="Web-{0A24EB6A-7F72-7A10-A87F-3F4220992AA5}" dt="2020-01-21T21:52:19.440" v="361"/>
        <pc:sldMkLst>
          <pc:docMk/>
          <pc:sldMk cId="2424335437" sldId="263"/>
        </pc:sldMkLst>
      </pc:sldChg>
      <pc:sldChg chg="addSp modSp new mod modTransition setBg setClrOvrMap">
        <pc:chgData name="Zitin, Zoe" userId="S::27zzitin@wsdweb.org::0d2a33d3-19c5-4aa4-a945-0c64064aba98" providerId="AD" clId="Web-{0A24EB6A-7F72-7A10-A87F-3F4220992AA5}" dt="2020-01-21T21:52:19.440" v="361"/>
        <pc:sldMkLst>
          <pc:docMk/>
          <pc:sldMk cId="2055227116" sldId="264"/>
        </pc:sldMkLst>
        <pc:spChg chg="mod">
          <ac:chgData name="Zitin, Zoe" userId="S::27zzitin@wsdweb.org::0d2a33d3-19c5-4aa4-a945-0c64064aba98" providerId="AD" clId="Web-{0A24EB6A-7F72-7A10-A87F-3F4220992AA5}" dt="2020-01-21T21:32:33.287" v="171" actId="20577"/>
          <ac:spMkLst>
            <pc:docMk/>
            <pc:sldMk cId="2055227116" sldId="264"/>
            <ac:spMk id="2" creationId="{6AB9B4A1-76E2-4694-A0A0-115D2164FFA8}"/>
          </ac:spMkLst>
        </pc:spChg>
        <pc:spChg chg="mod">
          <ac:chgData name="Zitin, Zoe" userId="S::27zzitin@wsdweb.org::0d2a33d3-19c5-4aa4-a945-0c64064aba98" providerId="AD" clId="Web-{0A24EB6A-7F72-7A10-A87F-3F4220992AA5}" dt="2020-01-21T21:33:09.522" v="183" actId="20577"/>
          <ac:spMkLst>
            <pc:docMk/>
            <pc:sldMk cId="2055227116" sldId="264"/>
            <ac:spMk id="3" creationId="{AD52E36D-EB75-48B7-B0F7-ED59397D4924}"/>
          </ac:spMkLst>
        </pc:spChg>
        <pc:spChg chg="add">
          <ac:chgData name="Zitin, Zoe" userId="S::27zzitin@wsdweb.org::0d2a33d3-19c5-4aa4-a945-0c64064aba98" providerId="AD" clId="Web-{0A24EB6A-7F72-7A10-A87F-3F4220992AA5}" dt="2020-01-21T21:31:43.334" v="157"/>
          <ac:spMkLst>
            <pc:docMk/>
            <pc:sldMk cId="2055227116" sldId="264"/>
            <ac:spMk id="9" creationId="{867D4867-5BA7-4462-B2F6-A23F4A622AA7}"/>
          </ac:spMkLst>
        </pc:spChg>
        <pc:picChg chg="add mod">
          <ac:chgData name="Zitin, Zoe" userId="S::27zzitin@wsdweb.org::0d2a33d3-19c5-4aa4-a945-0c64064aba98" providerId="AD" clId="Web-{0A24EB6A-7F72-7A10-A87F-3F4220992AA5}" dt="2020-01-21T21:32:08.975" v="163" actId="14100"/>
          <ac:picMkLst>
            <pc:docMk/>
            <pc:sldMk cId="2055227116" sldId="264"/>
            <ac:picMk id="4" creationId="{04420F10-26B7-4FC8-9E06-ADDC47190887}"/>
          </ac:picMkLst>
        </pc:picChg>
      </pc:sldChg>
      <pc:sldChg chg="new del">
        <pc:chgData name="Zitin, Zoe" userId="S::27zzitin@wsdweb.org::0d2a33d3-19c5-4aa4-a945-0c64064aba98" providerId="AD" clId="Web-{0A24EB6A-7F72-7A10-A87F-3F4220992AA5}" dt="2020-01-21T21:38:26.088" v="274"/>
        <pc:sldMkLst>
          <pc:docMk/>
          <pc:sldMk cId="3378073958" sldId="265"/>
        </pc:sldMkLst>
      </pc:sldChg>
      <pc:sldChg chg="addSp delSp modSp new mod modTransition setBg setClrOvrMap">
        <pc:chgData name="Zitin, Zoe" userId="S::27zzitin@wsdweb.org::0d2a33d3-19c5-4aa4-a945-0c64064aba98" providerId="AD" clId="Web-{0A24EB6A-7F72-7A10-A87F-3F4220992AA5}" dt="2020-01-21T21:52:19.440" v="361"/>
        <pc:sldMkLst>
          <pc:docMk/>
          <pc:sldMk cId="4210261320" sldId="266"/>
        </pc:sldMkLst>
        <pc:spChg chg="mod">
          <ac:chgData name="Zitin, Zoe" userId="S::27zzitin@wsdweb.org::0d2a33d3-19c5-4aa4-a945-0c64064aba98" providerId="AD" clId="Web-{0A24EB6A-7F72-7A10-A87F-3F4220992AA5}" dt="2020-01-21T21:38:06.760" v="273" actId="20577"/>
          <ac:spMkLst>
            <pc:docMk/>
            <pc:sldMk cId="4210261320" sldId="266"/>
            <ac:spMk id="2" creationId="{CD6CED5C-9451-4009-9347-552838F7F194}"/>
          </ac:spMkLst>
        </pc:spChg>
        <pc:spChg chg="del">
          <ac:chgData name="Zitin, Zoe" userId="S::27zzitin@wsdweb.org::0d2a33d3-19c5-4aa4-a945-0c64064aba98" providerId="AD" clId="Web-{0A24EB6A-7F72-7A10-A87F-3F4220992AA5}" dt="2020-01-21T21:34:55.820" v="258"/>
          <ac:spMkLst>
            <pc:docMk/>
            <pc:sldMk cId="4210261320" sldId="266"/>
            <ac:spMk id="3" creationId="{95EDE029-7983-4756-AFF8-CE6860EDFD7F}"/>
          </ac:spMkLst>
        </pc:spChg>
        <pc:spChg chg="add mod">
          <ac:chgData name="Zitin, Zoe" userId="S::27zzitin@wsdweb.org::0d2a33d3-19c5-4aa4-a945-0c64064aba98" providerId="AD" clId="Web-{0A24EB6A-7F72-7A10-A87F-3F4220992AA5}" dt="2020-01-21T21:36:29.759" v="266"/>
          <ac:spMkLst>
            <pc:docMk/>
            <pc:sldMk cId="4210261320" sldId="266"/>
            <ac:spMk id="8" creationId="{387E9EBE-3B6B-40F6-B400-9BDE001FBC22}"/>
          </ac:spMkLst>
        </pc:spChg>
        <pc:spChg chg="add mod">
          <ac:chgData name="Zitin, Zoe" userId="S::27zzitin@wsdweb.org::0d2a33d3-19c5-4aa4-a945-0c64064aba98" providerId="AD" clId="Web-{0A24EB6A-7F72-7A10-A87F-3F4220992AA5}" dt="2020-01-21T21:36:51.024" v="267" actId="1076"/>
          <ac:spMkLst>
            <pc:docMk/>
            <pc:sldMk cId="4210261320" sldId="266"/>
            <ac:spMk id="12" creationId="{F37C7E21-F4BB-4BE5-98F2-46BF1184B7C5}"/>
          </ac:spMkLst>
        </pc:spChg>
        <pc:spChg chg="add">
          <ac:chgData name="Zitin, Zoe" userId="S::27zzitin@wsdweb.org::0d2a33d3-19c5-4aa4-a945-0c64064aba98" providerId="AD" clId="Web-{0A24EB6A-7F72-7A10-A87F-3F4220992AA5}" dt="2020-01-21T21:36:29.759" v="266"/>
          <ac:spMkLst>
            <pc:docMk/>
            <pc:sldMk cId="4210261320" sldId="266"/>
            <ac:spMk id="15" creationId="{8ABFE404-8D65-4573-A3EF-6DF477936BA3}"/>
          </ac:spMkLst>
        </pc:spChg>
        <pc:picChg chg="add mod ord">
          <ac:chgData name="Zitin, Zoe" userId="S::27zzitin@wsdweb.org::0d2a33d3-19c5-4aa4-a945-0c64064aba98" providerId="AD" clId="Web-{0A24EB6A-7F72-7A10-A87F-3F4220992AA5}" dt="2020-01-21T21:36:29.759" v="266"/>
          <ac:picMkLst>
            <pc:docMk/>
            <pc:sldMk cId="4210261320" sldId="266"/>
            <ac:picMk id="4" creationId="{79DC812B-403E-4AEF-AB0A-86E4EA4BC103}"/>
          </ac:picMkLst>
        </pc:picChg>
        <pc:picChg chg="add mod">
          <ac:chgData name="Zitin, Zoe" userId="S::27zzitin@wsdweb.org::0d2a33d3-19c5-4aa4-a945-0c64064aba98" providerId="AD" clId="Web-{0A24EB6A-7F72-7A10-A87F-3F4220992AA5}" dt="2020-01-21T21:36:29.759" v="266"/>
          <ac:picMkLst>
            <pc:docMk/>
            <pc:sldMk cId="4210261320" sldId="266"/>
            <ac:picMk id="6" creationId="{1C530B73-EB1C-4889-ADE4-A299EA933B89}"/>
          </ac:picMkLst>
        </pc:picChg>
        <pc:cxnChg chg="add">
          <ac:chgData name="Zitin, Zoe" userId="S::27zzitin@wsdweb.org::0d2a33d3-19c5-4aa4-a945-0c64064aba98" providerId="AD" clId="Web-{0A24EB6A-7F72-7A10-A87F-3F4220992AA5}" dt="2020-01-21T21:36:29.759" v="266"/>
          <ac:cxnSpMkLst>
            <pc:docMk/>
            <pc:sldMk cId="4210261320" sldId="266"/>
            <ac:cxnSpMk id="17" creationId="{AF5191F1-A1C8-4AEE-8007-DF304E42B15E}"/>
          </ac:cxnSpMkLst>
        </pc:cxnChg>
      </pc:sldChg>
      <pc:sldChg chg="addSp modSp new del mod ord modTransition setBg">
        <pc:chgData name="Zitin, Zoe" userId="S::27zzitin@wsdweb.org::0d2a33d3-19c5-4aa4-a945-0c64064aba98" providerId="AD" clId="Web-{0A24EB6A-7F72-7A10-A87F-3F4220992AA5}" dt="2020-01-21T21:46:12.718" v="320"/>
        <pc:sldMkLst>
          <pc:docMk/>
          <pc:sldMk cId="2938980404" sldId="267"/>
        </pc:sldMkLst>
        <pc:spChg chg="add">
          <ac:chgData name="Zitin, Zoe" userId="S::27zzitin@wsdweb.org::0d2a33d3-19c5-4aa4-a945-0c64064aba98" providerId="AD" clId="Web-{0A24EB6A-7F72-7A10-A87F-3F4220992AA5}" dt="2020-01-21T21:44:44.951" v="317"/>
          <ac:spMkLst>
            <pc:docMk/>
            <pc:sldMk cId="2938980404" sldId="267"/>
            <ac:spMk id="7" creationId="{693B08FD-5ECC-4728-AA84-CD6AC875BF8E}"/>
          </ac:spMkLst>
        </pc:spChg>
        <pc:spChg chg="add">
          <ac:chgData name="Zitin, Zoe" userId="S::27zzitin@wsdweb.org::0d2a33d3-19c5-4aa4-a945-0c64064aba98" providerId="AD" clId="Web-{0A24EB6A-7F72-7A10-A87F-3F4220992AA5}" dt="2020-01-21T21:44:44.951" v="317"/>
          <ac:spMkLst>
            <pc:docMk/>
            <pc:sldMk cId="2938980404" sldId="267"/>
            <ac:spMk id="9" creationId="{2549107E-EC98-4933-8F8F-A1713C393B7E}"/>
          </ac:spMkLst>
        </pc:spChg>
        <pc:picChg chg="add mod">
          <ac:chgData name="Zitin, Zoe" userId="S::27zzitin@wsdweb.org::0d2a33d3-19c5-4aa4-a945-0c64064aba98" providerId="AD" clId="Web-{0A24EB6A-7F72-7A10-A87F-3F4220992AA5}" dt="2020-01-21T21:44:44.951" v="317"/>
          <ac:picMkLst>
            <pc:docMk/>
            <pc:sldMk cId="2938980404" sldId="267"/>
            <ac:picMk id="2" creationId="{0E14D930-BA68-4CC9-872B-18A4594FCD91}"/>
          </ac:picMkLst>
        </pc:picChg>
      </pc:sldChg>
      <pc:sldChg chg="addSp delSp modSp new del ord modTransition">
        <pc:chgData name="Zitin, Zoe" userId="S::27zzitin@wsdweb.org::0d2a33d3-19c5-4aa4-a945-0c64064aba98" providerId="AD" clId="Web-{0A24EB6A-7F72-7A10-A87F-3F4220992AA5}" dt="2020-01-21T21:52:06.424" v="359"/>
        <pc:sldMkLst>
          <pc:docMk/>
          <pc:sldMk cId="3680405925" sldId="267"/>
        </pc:sldMkLst>
        <pc:picChg chg="add mod">
          <ac:chgData name="Zitin, Zoe" userId="S::27zzitin@wsdweb.org::0d2a33d3-19c5-4aa4-a945-0c64064aba98" providerId="AD" clId="Web-{0A24EB6A-7F72-7A10-A87F-3F4220992AA5}" dt="2020-01-21T21:50:47.549" v="341"/>
          <ac:picMkLst>
            <pc:docMk/>
            <pc:sldMk cId="3680405925" sldId="267"/>
            <ac:picMk id="2" creationId="{6176708F-7FF8-4277-BDFC-6D8DCFAFC204}"/>
          </ac:picMkLst>
        </pc:picChg>
        <pc:picChg chg="add del mod">
          <ac:chgData name="Zitin, Zoe" userId="S::27zzitin@wsdweb.org::0d2a33d3-19c5-4aa4-a945-0c64064aba98" providerId="AD" clId="Web-{0A24EB6A-7F72-7A10-A87F-3F4220992AA5}" dt="2020-01-21T21:52:01.143" v="358"/>
          <ac:picMkLst>
            <pc:docMk/>
            <pc:sldMk cId="3680405925" sldId="267"/>
            <ac:picMk id="4" creationId="{58DC420F-C095-4E53-AF6D-505084319397}"/>
          </ac:picMkLst>
        </pc:picChg>
      </pc:sldChg>
      <pc:sldChg chg="modSp new del">
        <pc:chgData name="Zitin, Zoe" userId="S::27zzitin@wsdweb.org::0d2a33d3-19c5-4aa4-a945-0c64064aba98" providerId="AD" clId="Web-{0A24EB6A-7F72-7A10-A87F-3F4220992AA5}" dt="2020-01-21T21:40:41.386" v="305"/>
        <pc:sldMkLst>
          <pc:docMk/>
          <pc:sldMk cId="3828220200" sldId="267"/>
        </pc:sldMkLst>
        <pc:spChg chg="mod">
          <ac:chgData name="Zitin, Zoe" userId="S::27zzitin@wsdweb.org::0d2a33d3-19c5-4aa4-a945-0c64064aba98" providerId="AD" clId="Web-{0A24EB6A-7F72-7A10-A87F-3F4220992AA5}" dt="2020-01-21T21:38:52.807" v="291" actId="20577"/>
          <ac:spMkLst>
            <pc:docMk/>
            <pc:sldMk cId="3828220200" sldId="267"/>
            <ac:spMk id="2" creationId="{F395F034-7FF5-4AF0-8EEC-019305900468}"/>
          </ac:spMkLst>
        </pc:spChg>
        <pc:spChg chg="mod">
          <ac:chgData name="Zitin, Zoe" userId="S::27zzitin@wsdweb.org::0d2a33d3-19c5-4aa4-a945-0c64064aba98" providerId="AD" clId="Web-{0A24EB6A-7F72-7A10-A87F-3F4220992AA5}" dt="2020-01-21T21:40:36.808" v="302" actId="20577"/>
          <ac:spMkLst>
            <pc:docMk/>
            <pc:sldMk cId="3828220200" sldId="267"/>
            <ac:spMk id="3" creationId="{D1544BA7-AC27-4C03-85BF-1B78E0DA6163}"/>
          </ac:spMkLst>
        </pc:spChg>
      </pc:sldChg>
      <pc:sldMasterChg chg="modTransition modSldLayout">
        <pc:chgData name="Zitin, Zoe" userId="S::27zzitin@wsdweb.org::0d2a33d3-19c5-4aa4-a945-0c64064aba98" providerId="AD" clId="Web-{0A24EB6A-7F72-7A10-A87F-3F4220992AA5}" dt="2020-01-21T21:52:19.440" v="361"/>
        <pc:sldMasterMkLst>
          <pc:docMk/>
          <pc:sldMasterMk cId="2460954070" sldId="2147483660"/>
        </pc:sldMasterMkLst>
        <pc:sldLayoutChg chg="modTransition">
          <pc:chgData name="Zitin, Zoe" userId="S::27zzitin@wsdweb.org::0d2a33d3-19c5-4aa4-a945-0c64064aba98" providerId="AD" clId="Web-{0A24EB6A-7F72-7A10-A87F-3F4220992AA5}" dt="2020-01-21T21:52:19.440" v="361"/>
          <pc:sldLayoutMkLst>
            <pc:docMk/>
            <pc:sldMasterMk cId="2460954070" sldId="2147483660"/>
            <pc:sldLayoutMk cId="2385387890" sldId="2147483661"/>
          </pc:sldLayoutMkLst>
        </pc:sldLayoutChg>
        <pc:sldLayoutChg chg="modTransition">
          <pc:chgData name="Zitin, Zoe" userId="S::27zzitin@wsdweb.org::0d2a33d3-19c5-4aa4-a945-0c64064aba98" providerId="AD" clId="Web-{0A24EB6A-7F72-7A10-A87F-3F4220992AA5}" dt="2020-01-21T21:52:19.440" v="361"/>
          <pc:sldLayoutMkLst>
            <pc:docMk/>
            <pc:sldMasterMk cId="2460954070" sldId="2147483660"/>
            <pc:sldLayoutMk cId="949138452" sldId="2147483662"/>
          </pc:sldLayoutMkLst>
        </pc:sldLayoutChg>
        <pc:sldLayoutChg chg="modTransition">
          <pc:chgData name="Zitin, Zoe" userId="S::27zzitin@wsdweb.org::0d2a33d3-19c5-4aa4-a945-0c64064aba98" providerId="AD" clId="Web-{0A24EB6A-7F72-7A10-A87F-3F4220992AA5}" dt="2020-01-21T21:52:19.440" v="361"/>
          <pc:sldLayoutMkLst>
            <pc:docMk/>
            <pc:sldMasterMk cId="2460954070" sldId="2147483660"/>
            <pc:sldLayoutMk cId="2591524520" sldId="2147483663"/>
          </pc:sldLayoutMkLst>
        </pc:sldLayoutChg>
        <pc:sldLayoutChg chg="modTransition">
          <pc:chgData name="Zitin, Zoe" userId="S::27zzitin@wsdweb.org::0d2a33d3-19c5-4aa4-a945-0c64064aba98" providerId="AD" clId="Web-{0A24EB6A-7F72-7A10-A87F-3F4220992AA5}" dt="2020-01-21T21:52:19.440" v="361"/>
          <pc:sldLayoutMkLst>
            <pc:docMk/>
            <pc:sldMasterMk cId="2460954070" sldId="2147483660"/>
            <pc:sldLayoutMk cId="1203092039" sldId="2147483664"/>
          </pc:sldLayoutMkLst>
        </pc:sldLayoutChg>
        <pc:sldLayoutChg chg="modTransition">
          <pc:chgData name="Zitin, Zoe" userId="S::27zzitin@wsdweb.org::0d2a33d3-19c5-4aa4-a945-0c64064aba98" providerId="AD" clId="Web-{0A24EB6A-7F72-7A10-A87F-3F4220992AA5}" dt="2020-01-21T21:52:19.440" v="361"/>
          <pc:sldLayoutMkLst>
            <pc:docMk/>
            <pc:sldMasterMk cId="2460954070" sldId="2147483660"/>
            <pc:sldLayoutMk cId="3733172339" sldId="2147483665"/>
          </pc:sldLayoutMkLst>
        </pc:sldLayoutChg>
        <pc:sldLayoutChg chg="modTransition">
          <pc:chgData name="Zitin, Zoe" userId="S::27zzitin@wsdweb.org::0d2a33d3-19c5-4aa4-a945-0c64064aba98" providerId="AD" clId="Web-{0A24EB6A-7F72-7A10-A87F-3F4220992AA5}" dt="2020-01-21T21:52:19.440" v="361"/>
          <pc:sldLayoutMkLst>
            <pc:docMk/>
            <pc:sldMasterMk cId="2460954070" sldId="2147483660"/>
            <pc:sldLayoutMk cId="3210312558" sldId="2147483666"/>
          </pc:sldLayoutMkLst>
        </pc:sldLayoutChg>
        <pc:sldLayoutChg chg="modTransition">
          <pc:chgData name="Zitin, Zoe" userId="S::27zzitin@wsdweb.org::0d2a33d3-19c5-4aa4-a945-0c64064aba98" providerId="AD" clId="Web-{0A24EB6A-7F72-7A10-A87F-3F4220992AA5}" dt="2020-01-21T21:52:19.440" v="361"/>
          <pc:sldLayoutMkLst>
            <pc:docMk/>
            <pc:sldMasterMk cId="2460954070" sldId="2147483660"/>
            <pc:sldLayoutMk cId="3146388984" sldId="2147483667"/>
          </pc:sldLayoutMkLst>
        </pc:sldLayoutChg>
        <pc:sldLayoutChg chg="modTransition">
          <pc:chgData name="Zitin, Zoe" userId="S::27zzitin@wsdweb.org::0d2a33d3-19c5-4aa4-a945-0c64064aba98" providerId="AD" clId="Web-{0A24EB6A-7F72-7A10-A87F-3F4220992AA5}" dt="2020-01-21T21:52:19.440" v="361"/>
          <pc:sldLayoutMkLst>
            <pc:docMk/>
            <pc:sldMasterMk cId="2460954070" sldId="2147483660"/>
            <pc:sldLayoutMk cId="3171841454" sldId="2147483668"/>
          </pc:sldLayoutMkLst>
        </pc:sldLayoutChg>
        <pc:sldLayoutChg chg="modTransition">
          <pc:chgData name="Zitin, Zoe" userId="S::27zzitin@wsdweb.org::0d2a33d3-19c5-4aa4-a945-0c64064aba98" providerId="AD" clId="Web-{0A24EB6A-7F72-7A10-A87F-3F4220992AA5}" dt="2020-01-21T21:52:19.440" v="361"/>
          <pc:sldLayoutMkLst>
            <pc:docMk/>
            <pc:sldMasterMk cId="2460954070" sldId="2147483660"/>
            <pc:sldLayoutMk cId="1718958274" sldId="2147483669"/>
          </pc:sldLayoutMkLst>
        </pc:sldLayoutChg>
        <pc:sldLayoutChg chg="modTransition">
          <pc:chgData name="Zitin, Zoe" userId="S::27zzitin@wsdweb.org::0d2a33d3-19c5-4aa4-a945-0c64064aba98" providerId="AD" clId="Web-{0A24EB6A-7F72-7A10-A87F-3F4220992AA5}" dt="2020-01-21T21:52:19.440" v="361"/>
          <pc:sldLayoutMkLst>
            <pc:docMk/>
            <pc:sldMasterMk cId="2460954070" sldId="2147483660"/>
            <pc:sldLayoutMk cId="2202905451" sldId="2147483670"/>
          </pc:sldLayoutMkLst>
        </pc:sldLayoutChg>
        <pc:sldLayoutChg chg="modTransition">
          <pc:chgData name="Zitin, Zoe" userId="S::27zzitin@wsdweb.org::0d2a33d3-19c5-4aa4-a945-0c64064aba98" providerId="AD" clId="Web-{0A24EB6A-7F72-7A10-A87F-3F4220992AA5}" dt="2020-01-21T21:52:19.440" v="361"/>
          <pc:sldLayoutMkLst>
            <pc:docMk/>
            <pc:sldMasterMk cId="2460954070" sldId="2147483660"/>
            <pc:sldLayoutMk cId="3479445657" sldId="2147483671"/>
          </pc:sldLayoutMkLst>
        </pc:sldLayoutChg>
      </pc:sldMasterChg>
    </pc:docChg>
  </pc:docChgLst>
  <pc:docChgLst>
    <pc:chgData name="Zitin, Zoe" userId="S::27zzitin@wsdweb.org::0d2a33d3-19c5-4aa4-a945-0c64064aba98" providerId="AD" clId="Web-{E03E33D3-BBB1-7508-2798-6E05C7320ECB}"/>
    <pc:docChg chg="addSld modSld">
      <pc:chgData name="Zitin, Zoe" userId="S::27zzitin@wsdweb.org::0d2a33d3-19c5-4aa4-a945-0c64064aba98" providerId="AD" clId="Web-{E03E33D3-BBB1-7508-2798-6E05C7320ECB}" dt="2020-01-14T22:40:58.399" v="1582" actId="20577"/>
      <pc:docMkLst>
        <pc:docMk/>
      </pc:docMkLst>
      <pc:sldChg chg="addSp delSp modSp mod setBg setClrOvrMap">
        <pc:chgData name="Zitin, Zoe" userId="S::27zzitin@wsdweb.org::0d2a33d3-19c5-4aa4-a945-0c64064aba98" providerId="AD" clId="Web-{E03E33D3-BBB1-7508-2798-6E05C7320ECB}" dt="2020-01-14T22:12:34.751" v="286" actId="20577"/>
        <pc:sldMkLst>
          <pc:docMk/>
          <pc:sldMk cId="109857222" sldId="256"/>
        </pc:sldMkLst>
        <pc:spChg chg="mod">
          <ac:chgData name="Zitin, Zoe" userId="S::27zzitin@wsdweb.org::0d2a33d3-19c5-4aa4-a945-0c64064aba98" providerId="AD" clId="Web-{E03E33D3-BBB1-7508-2798-6E05C7320ECB}" dt="2020-01-14T22:06:30.406" v="39" actId="20577"/>
          <ac:spMkLst>
            <pc:docMk/>
            <pc:sldMk cId="109857222" sldId="256"/>
            <ac:spMk id="2" creationId="{00000000-0000-0000-0000-000000000000}"/>
          </ac:spMkLst>
        </pc:spChg>
        <pc:spChg chg="mod">
          <ac:chgData name="Zitin, Zoe" userId="S::27zzitin@wsdweb.org::0d2a33d3-19c5-4aa4-a945-0c64064aba98" providerId="AD" clId="Web-{E03E33D3-BBB1-7508-2798-6E05C7320ECB}" dt="2020-01-14T22:12:34.751" v="286" actId="20577"/>
          <ac:spMkLst>
            <pc:docMk/>
            <pc:sldMk cId="109857222" sldId="256"/>
            <ac:spMk id="3" creationId="{00000000-0000-0000-0000-000000000000}"/>
          </ac:spMkLst>
        </pc:spChg>
        <pc:spChg chg="add mod">
          <ac:chgData name="Zitin, Zoe" userId="S::27zzitin@wsdweb.org::0d2a33d3-19c5-4aa4-a945-0c64064aba98" providerId="AD" clId="Web-{E03E33D3-BBB1-7508-2798-6E05C7320ECB}" dt="2020-01-14T22:05:48.202" v="30"/>
          <ac:spMkLst>
            <pc:docMk/>
            <pc:sldMk cId="109857222" sldId="256"/>
            <ac:spMk id="6" creationId="{884F71E9-83E9-4931-9004-24EE5A9F9BE7}"/>
          </ac:spMkLst>
        </pc:spChg>
        <pc:spChg chg="add">
          <ac:chgData name="Zitin, Zoe" userId="S::27zzitin@wsdweb.org::0d2a33d3-19c5-4aa4-a945-0c64064aba98" providerId="AD" clId="Web-{E03E33D3-BBB1-7508-2798-6E05C7320ECB}" dt="2020-01-14T22:05:48.202" v="30"/>
          <ac:spMkLst>
            <pc:docMk/>
            <pc:sldMk cId="109857222" sldId="256"/>
            <ac:spMk id="8" creationId="{1DB7C82F-AB7E-4F0C-B829-FA1B9C415180}"/>
          </ac:spMkLst>
        </pc:spChg>
        <pc:spChg chg="add del">
          <ac:chgData name="Zitin, Zoe" userId="S::27zzitin@wsdweb.org::0d2a33d3-19c5-4aa4-a945-0c64064aba98" providerId="AD" clId="Web-{E03E33D3-BBB1-7508-2798-6E05C7320ECB}" dt="2020-01-14T22:05:48.187" v="29"/>
          <ac:spMkLst>
            <pc:docMk/>
            <pc:sldMk cId="109857222" sldId="256"/>
            <ac:spMk id="11" creationId="{71B2258F-86CA-4D4D-8270-BC05FCDEBFB3}"/>
          </ac:spMkLst>
        </pc:spChg>
        <pc:picChg chg="add mod ord">
          <ac:chgData name="Zitin, Zoe" userId="S::27zzitin@wsdweb.org::0d2a33d3-19c5-4aa4-a945-0c64064aba98" providerId="AD" clId="Web-{E03E33D3-BBB1-7508-2798-6E05C7320ECB}" dt="2020-01-14T22:05:48.202" v="30"/>
          <ac:picMkLst>
            <pc:docMk/>
            <pc:sldMk cId="109857222" sldId="256"/>
            <ac:picMk id="4" creationId="{F185A8A8-A52F-4B7E-AC74-B25A29E3DD83}"/>
          </ac:picMkLst>
        </pc:picChg>
      </pc:sldChg>
      <pc:sldChg chg="addSp delSp modSp new mod setBg setClrOvrMap">
        <pc:chgData name="Zitin, Zoe" userId="S::27zzitin@wsdweb.org::0d2a33d3-19c5-4aa4-a945-0c64064aba98" providerId="AD" clId="Web-{E03E33D3-BBB1-7508-2798-6E05C7320ECB}" dt="2020-01-14T22:13:01.517" v="291" actId="20577"/>
        <pc:sldMkLst>
          <pc:docMk/>
          <pc:sldMk cId="3227986445" sldId="257"/>
        </pc:sldMkLst>
        <pc:spChg chg="mod ord">
          <ac:chgData name="Zitin, Zoe" userId="S::27zzitin@wsdweb.org::0d2a33d3-19c5-4aa4-a945-0c64064aba98" providerId="AD" clId="Web-{E03E33D3-BBB1-7508-2798-6E05C7320ECB}" dt="2020-01-14T22:12:01.501" v="276" actId="20577"/>
          <ac:spMkLst>
            <pc:docMk/>
            <pc:sldMk cId="3227986445" sldId="257"/>
            <ac:spMk id="2" creationId="{53BF4B96-5253-4EDC-AA24-6E77315211F7}"/>
          </ac:spMkLst>
        </pc:spChg>
        <pc:spChg chg="mod ord">
          <ac:chgData name="Zitin, Zoe" userId="S::27zzitin@wsdweb.org::0d2a33d3-19c5-4aa4-a945-0c64064aba98" providerId="AD" clId="Web-{E03E33D3-BBB1-7508-2798-6E05C7320ECB}" dt="2020-01-14T22:13:01.517" v="291" actId="20577"/>
          <ac:spMkLst>
            <pc:docMk/>
            <pc:sldMk cId="3227986445" sldId="257"/>
            <ac:spMk id="3" creationId="{91D52D96-41CE-4097-B7C6-BC6DC7468D16}"/>
          </ac:spMkLst>
        </pc:spChg>
        <pc:spChg chg="add">
          <ac:chgData name="Zitin, Zoe" userId="S::27zzitin@wsdweb.org::0d2a33d3-19c5-4aa4-a945-0c64064aba98" providerId="AD" clId="Web-{E03E33D3-BBB1-7508-2798-6E05C7320ECB}" dt="2020-01-14T22:11:32.954" v="272"/>
          <ac:spMkLst>
            <pc:docMk/>
            <pc:sldMk cId="3227986445" sldId="257"/>
            <ac:spMk id="8" creationId="{A3BAF07C-C39E-42EB-BB22-8D46691D9735}"/>
          </ac:spMkLst>
        </pc:spChg>
        <pc:spChg chg="add del">
          <ac:chgData name="Zitin, Zoe" userId="S::27zzitin@wsdweb.org::0d2a33d3-19c5-4aa4-a945-0c64064aba98" providerId="AD" clId="Web-{E03E33D3-BBB1-7508-2798-6E05C7320ECB}" dt="2020-01-14T22:11:32.922" v="271"/>
          <ac:spMkLst>
            <pc:docMk/>
            <pc:sldMk cId="3227986445" sldId="257"/>
            <ac:spMk id="11" creationId="{37FEB674-D811-4FFE-A878-29D0C0ED18D4}"/>
          </ac:spMkLst>
        </pc:spChg>
        <pc:grpChg chg="add">
          <ac:chgData name="Zitin, Zoe" userId="S::27zzitin@wsdweb.org::0d2a33d3-19c5-4aa4-a945-0c64064aba98" providerId="AD" clId="Web-{E03E33D3-BBB1-7508-2798-6E05C7320ECB}" dt="2020-01-14T22:11:32.954" v="272"/>
          <ac:grpSpMkLst>
            <pc:docMk/>
            <pc:sldMk cId="3227986445" sldId="257"/>
            <ac:grpSpMk id="13" creationId="{D8E9CF54-0466-4261-9E62-0249E60E1886}"/>
          </ac:grpSpMkLst>
        </pc:grpChg>
        <pc:picChg chg="add mod">
          <ac:chgData name="Zitin, Zoe" userId="S::27zzitin@wsdweb.org::0d2a33d3-19c5-4aa4-a945-0c64064aba98" providerId="AD" clId="Web-{E03E33D3-BBB1-7508-2798-6E05C7320ECB}" dt="2020-01-14T22:11:32.954" v="272"/>
          <ac:picMkLst>
            <pc:docMk/>
            <pc:sldMk cId="3227986445" sldId="257"/>
            <ac:picMk id="4" creationId="{F5C77039-C4CF-438B-99A8-A3DFA03D2F31}"/>
          </ac:picMkLst>
        </pc:picChg>
        <pc:picChg chg="add mod">
          <ac:chgData name="Zitin, Zoe" userId="S::27zzitin@wsdweb.org::0d2a33d3-19c5-4aa4-a945-0c64064aba98" providerId="AD" clId="Web-{E03E33D3-BBB1-7508-2798-6E05C7320ECB}" dt="2020-01-14T22:11:32.954" v="272"/>
          <ac:picMkLst>
            <pc:docMk/>
            <pc:sldMk cId="3227986445" sldId="257"/>
            <ac:picMk id="6" creationId="{72BFA9CF-7A82-4F2F-8EA0-3E9DF4F0C839}"/>
          </ac:picMkLst>
        </pc:picChg>
      </pc:sldChg>
      <pc:sldChg chg="addSp delSp modSp new mod setBg setClrOvrMap">
        <pc:chgData name="Zitin, Zoe" userId="S::27zzitin@wsdweb.org::0d2a33d3-19c5-4aa4-a945-0c64064aba98" providerId="AD" clId="Web-{E03E33D3-BBB1-7508-2798-6E05C7320ECB}" dt="2020-01-14T22:31:58.928" v="1206" actId="20577"/>
        <pc:sldMkLst>
          <pc:docMk/>
          <pc:sldMk cId="1501898192" sldId="258"/>
        </pc:sldMkLst>
        <pc:spChg chg="mod">
          <ac:chgData name="Zitin, Zoe" userId="S::27zzitin@wsdweb.org::0d2a33d3-19c5-4aa4-a945-0c64064aba98" providerId="AD" clId="Web-{E03E33D3-BBB1-7508-2798-6E05C7320ECB}" dt="2020-01-14T22:31:58.928" v="1206" actId="20577"/>
          <ac:spMkLst>
            <pc:docMk/>
            <pc:sldMk cId="1501898192" sldId="258"/>
            <ac:spMk id="2" creationId="{32B13645-500D-4245-9AA7-06C1E82F053B}"/>
          </ac:spMkLst>
        </pc:spChg>
        <pc:spChg chg="mod">
          <ac:chgData name="Zitin, Zoe" userId="S::27zzitin@wsdweb.org::0d2a33d3-19c5-4aa4-a945-0c64064aba98" providerId="AD" clId="Web-{E03E33D3-BBB1-7508-2798-6E05C7320ECB}" dt="2020-01-14T22:31:43.443" v="1205" actId="20577"/>
          <ac:spMkLst>
            <pc:docMk/>
            <pc:sldMk cId="1501898192" sldId="258"/>
            <ac:spMk id="3" creationId="{010CD525-3B14-4E0B-A605-ADBF2F116EE5}"/>
          </ac:spMkLst>
        </pc:spChg>
        <pc:spChg chg="add del">
          <ac:chgData name="Zitin, Zoe" userId="S::27zzitin@wsdweb.org::0d2a33d3-19c5-4aa4-a945-0c64064aba98" providerId="AD" clId="Web-{E03E33D3-BBB1-7508-2798-6E05C7320ECB}" dt="2020-01-14T22:30:28.381" v="1199"/>
          <ac:spMkLst>
            <pc:docMk/>
            <pc:sldMk cId="1501898192" sldId="258"/>
            <ac:spMk id="9" creationId="{CF62D2A7-8207-488C-9F46-316BA81A16C8}"/>
          </ac:spMkLst>
        </pc:spChg>
        <pc:picChg chg="add mod">
          <ac:chgData name="Zitin, Zoe" userId="S::27zzitin@wsdweb.org::0d2a33d3-19c5-4aa4-a945-0c64064aba98" providerId="AD" clId="Web-{E03E33D3-BBB1-7508-2798-6E05C7320ECB}" dt="2020-01-14T22:30:28.381" v="1199"/>
          <ac:picMkLst>
            <pc:docMk/>
            <pc:sldMk cId="1501898192" sldId="258"/>
            <ac:picMk id="4" creationId="{02759567-800C-451C-98C5-7C16095EE8FD}"/>
          </ac:picMkLst>
        </pc:picChg>
        <pc:picChg chg="add mod ord">
          <ac:chgData name="Zitin, Zoe" userId="S::27zzitin@wsdweb.org::0d2a33d3-19c5-4aa4-a945-0c64064aba98" providerId="AD" clId="Web-{E03E33D3-BBB1-7508-2798-6E05C7320ECB}" dt="2020-01-14T22:30:28.381" v="1199"/>
          <ac:picMkLst>
            <pc:docMk/>
            <pc:sldMk cId="1501898192" sldId="258"/>
            <ac:picMk id="6" creationId="{12BC3677-53A5-4B64-AC78-2D39DE6FC803}"/>
          </ac:picMkLst>
        </pc:picChg>
      </pc:sldChg>
      <pc:sldChg chg="addSp delSp modSp new mod setBg">
        <pc:chgData name="Zitin, Zoe" userId="S::27zzitin@wsdweb.org::0d2a33d3-19c5-4aa4-a945-0c64064aba98" providerId="AD" clId="Web-{E03E33D3-BBB1-7508-2798-6E05C7320ECB}" dt="2020-01-14T22:40:57.227" v="1580" actId="20577"/>
        <pc:sldMkLst>
          <pc:docMk/>
          <pc:sldMk cId="3185587781" sldId="259"/>
        </pc:sldMkLst>
        <pc:spChg chg="mod">
          <ac:chgData name="Zitin, Zoe" userId="S::27zzitin@wsdweb.org::0d2a33d3-19c5-4aa4-a945-0c64064aba98" providerId="AD" clId="Web-{E03E33D3-BBB1-7508-2798-6E05C7320ECB}" dt="2020-01-14T22:40:43.961" v="1579" actId="20577"/>
          <ac:spMkLst>
            <pc:docMk/>
            <pc:sldMk cId="3185587781" sldId="259"/>
            <ac:spMk id="2" creationId="{23C4B74F-4C70-48C1-B7E9-9180B38BDC57}"/>
          </ac:spMkLst>
        </pc:spChg>
        <pc:spChg chg="del">
          <ac:chgData name="Zitin, Zoe" userId="S::27zzitin@wsdweb.org::0d2a33d3-19c5-4aa4-a945-0c64064aba98" providerId="AD" clId="Web-{E03E33D3-BBB1-7508-2798-6E05C7320ECB}" dt="2020-01-14T22:33:28.616" v="1241"/>
          <ac:spMkLst>
            <pc:docMk/>
            <pc:sldMk cId="3185587781" sldId="259"/>
            <ac:spMk id="3" creationId="{CC4395D4-5B66-4615-A922-8F99818396E0}"/>
          </ac:spMkLst>
        </pc:spChg>
        <pc:spChg chg="add mod ord">
          <ac:chgData name="Zitin, Zoe" userId="S::27zzitin@wsdweb.org::0d2a33d3-19c5-4aa4-a945-0c64064aba98" providerId="AD" clId="Web-{E03E33D3-BBB1-7508-2798-6E05C7320ECB}" dt="2020-01-14T22:40:57.227" v="1580" actId="20577"/>
          <ac:spMkLst>
            <pc:docMk/>
            <pc:sldMk cId="3185587781" sldId="259"/>
            <ac:spMk id="7" creationId="{D53EEAEA-1001-4AF1-9AF0-7B27B12D85DB}"/>
          </ac:spMkLst>
        </pc:spChg>
        <pc:spChg chg="add del">
          <ac:chgData name="Zitin, Zoe" userId="S::27zzitin@wsdweb.org::0d2a33d3-19c5-4aa4-a945-0c64064aba98" providerId="AD" clId="Web-{E03E33D3-BBB1-7508-2798-6E05C7320ECB}" dt="2020-01-14T22:39:10.320" v="1565"/>
          <ac:spMkLst>
            <pc:docMk/>
            <pc:sldMk cId="3185587781" sldId="259"/>
            <ac:spMk id="13" creationId="{92468898-5A6E-4D55-85EC-308E785EE06C}"/>
          </ac:spMkLst>
        </pc:spChg>
        <pc:spChg chg="add del">
          <ac:chgData name="Zitin, Zoe" userId="S::27zzitin@wsdweb.org::0d2a33d3-19c5-4aa4-a945-0c64064aba98" providerId="AD" clId="Web-{E03E33D3-BBB1-7508-2798-6E05C7320ECB}" dt="2020-01-14T22:39:10.320" v="1565"/>
          <ac:spMkLst>
            <pc:docMk/>
            <pc:sldMk cId="3185587781" sldId="259"/>
            <ac:spMk id="15" creationId="{3E23A947-2D45-4208-AE2B-64948C87A3EB}"/>
          </ac:spMkLst>
        </pc:spChg>
        <pc:spChg chg="add del">
          <ac:chgData name="Zitin, Zoe" userId="S::27zzitin@wsdweb.org::0d2a33d3-19c5-4aa4-a945-0c64064aba98" providerId="AD" clId="Web-{E03E33D3-BBB1-7508-2798-6E05C7320ECB}" dt="2020-01-14T22:39:10.320" v="1565"/>
          <ac:spMkLst>
            <pc:docMk/>
            <pc:sldMk cId="3185587781" sldId="259"/>
            <ac:spMk id="17" creationId="{E5BBB0F9-6A59-4D02-A9C7-A2D6516684CE}"/>
          </ac:spMkLst>
        </pc:spChg>
        <pc:spChg chg="add">
          <ac:chgData name="Zitin, Zoe" userId="S::27zzitin@wsdweb.org::0d2a33d3-19c5-4aa4-a945-0c64064aba98" providerId="AD" clId="Web-{E03E33D3-BBB1-7508-2798-6E05C7320ECB}" dt="2020-01-14T22:39:10.320" v="1565"/>
          <ac:spMkLst>
            <pc:docMk/>
            <pc:sldMk cId="3185587781" sldId="259"/>
            <ac:spMk id="22" creationId="{92468898-5A6E-4D55-85EC-308E785EE06C}"/>
          </ac:spMkLst>
        </pc:spChg>
        <pc:spChg chg="add">
          <ac:chgData name="Zitin, Zoe" userId="S::27zzitin@wsdweb.org::0d2a33d3-19c5-4aa4-a945-0c64064aba98" providerId="AD" clId="Web-{E03E33D3-BBB1-7508-2798-6E05C7320ECB}" dt="2020-01-14T22:39:10.320" v="1565"/>
          <ac:spMkLst>
            <pc:docMk/>
            <pc:sldMk cId="3185587781" sldId="259"/>
            <ac:spMk id="24" creationId="{3E23A947-2D45-4208-AE2B-64948C87A3EB}"/>
          </ac:spMkLst>
        </pc:spChg>
        <pc:spChg chg="add">
          <ac:chgData name="Zitin, Zoe" userId="S::27zzitin@wsdweb.org::0d2a33d3-19c5-4aa4-a945-0c64064aba98" providerId="AD" clId="Web-{E03E33D3-BBB1-7508-2798-6E05C7320ECB}" dt="2020-01-14T22:39:10.320" v="1565"/>
          <ac:spMkLst>
            <pc:docMk/>
            <pc:sldMk cId="3185587781" sldId="259"/>
            <ac:spMk id="26" creationId="{E5BBB0F9-6A59-4D02-A9C7-A2D6516684CE}"/>
          </ac:spMkLst>
        </pc:spChg>
        <pc:picChg chg="add del mod ord">
          <ac:chgData name="Zitin, Zoe" userId="S::27zzitin@wsdweb.org::0d2a33d3-19c5-4aa4-a945-0c64064aba98" providerId="AD" clId="Web-{E03E33D3-BBB1-7508-2798-6E05C7320ECB}" dt="2020-01-14T22:33:59.350" v="1253"/>
          <ac:picMkLst>
            <pc:docMk/>
            <pc:sldMk cId="3185587781" sldId="259"/>
            <ac:picMk id="4" creationId="{923ECFF6-8395-4498-940F-CE4309C1884E}"/>
          </ac:picMkLst>
        </pc:picChg>
        <pc:picChg chg="add mod">
          <ac:chgData name="Zitin, Zoe" userId="S::27zzitin@wsdweb.org::0d2a33d3-19c5-4aa4-a945-0c64064aba98" providerId="AD" clId="Web-{E03E33D3-BBB1-7508-2798-6E05C7320ECB}" dt="2020-01-14T22:39:41.008" v="1571" actId="1076"/>
          <ac:picMkLst>
            <pc:docMk/>
            <pc:sldMk cId="3185587781" sldId="259"/>
            <ac:picMk id="8" creationId="{63B1396D-8AC7-49C5-B6D6-82D7BFEE8044}"/>
          </ac:picMkLst>
        </pc:picChg>
        <pc:picChg chg="add del mod">
          <ac:chgData name="Zitin, Zoe" userId="S::27zzitin@wsdweb.org::0d2a33d3-19c5-4aa4-a945-0c64064aba98" providerId="AD" clId="Web-{E03E33D3-BBB1-7508-2798-6E05C7320ECB}" dt="2020-01-14T22:40:18.149" v="1576"/>
          <ac:picMkLst>
            <pc:docMk/>
            <pc:sldMk cId="3185587781" sldId="259"/>
            <ac:picMk id="10" creationId="{ADE9C52A-D6BE-4306-A7F6-272C598E2C2C}"/>
          </ac:picMkLst>
        </pc:picChg>
      </pc:sldChg>
    </pc:docChg>
  </pc:docChgLst>
  <pc:docChgLst>
    <pc:chgData name="Zitin, Zoe" userId="S::27zzitin@wsdweb.org::0d2a33d3-19c5-4aa4-a945-0c64064aba98" providerId="AD" clId="Web-{A2AAF860-DD09-069F-FFF2-C85A7A828E26}"/>
    <pc:docChg chg="addSld modSld">
      <pc:chgData name="Zitin, Zoe" userId="S::27zzitin@wsdweb.org::0d2a33d3-19c5-4aa4-a945-0c64064aba98" providerId="AD" clId="Web-{A2AAF860-DD09-069F-FFF2-C85A7A828E26}" dt="2020-01-21T16:14:53.354" v="509" actId="20577"/>
      <pc:docMkLst>
        <pc:docMk/>
      </pc:docMkLst>
      <pc:sldChg chg="addSp modSp new mod setBg">
        <pc:chgData name="Zitin, Zoe" userId="S::27zzitin@wsdweb.org::0d2a33d3-19c5-4aa4-a945-0c64064aba98" providerId="AD" clId="Web-{A2AAF860-DD09-069F-FFF2-C85A7A828E26}" dt="2020-01-21T16:05:28.961" v="247" actId="20577"/>
        <pc:sldMkLst>
          <pc:docMk/>
          <pc:sldMk cId="2892103216" sldId="261"/>
        </pc:sldMkLst>
        <pc:spChg chg="mod">
          <ac:chgData name="Zitin, Zoe" userId="S::27zzitin@wsdweb.org::0d2a33d3-19c5-4aa4-a945-0c64064aba98" providerId="AD" clId="Web-{A2AAF860-DD09-069F-FFF2-C85A7A828E26}" dt="2020-01-21T16:05:28.961" v="247" actId="20577"/>
          <ac:spMkLst>
            <pc:docMk/>
            <pc:sldMk cId="2892103216" sldId="261"/>
            <ac:spMk id="2" creationId="{379364D4-90D0-4BB7-929D-BD769CDA7C90}"/>
          </ac:spMkLst>
        </pc:spChg>
        <pc:spChg chg="mod">
          <ac:chgData name="Zitin, Zoe" userId="S::27zzitin@wsdweb.org::0d2a33d3-19c5-4aa4-a945-0c64064aba98" providerId="AD" clId="Web-{A2AAF860-DD09-069F-FFF2-C85A7A828E26}" dt="2020-01-21T16:05:16.789" v="244" actId="20577"/>
          <ac:spMkLst>
            <pc:docMk/>
            <pc:sldMk cId="2892103216" sldId="261"/>
            <ac:spMk id="3" creationId="{E7115EA6-556C-4DAD-8756-3CAEC045BF40}"/>
          </ac:spMkLst>
        </pc:spChg>
        <pc:spChg chg="add">
          <ac:chgData name="Zitin, Zoe" userId="S::27zzitin@wsdweb.org::0d2a33d3-19c5-4aa4-a945-0c64064aba98" providerId="AD" clId="Web-{A2AAF860-DD09-069F-FFF2-C85A7A828E26}" dt="2020-01-21T16:04:16.617" v="232"/>
          <ac:spMkLst>
            <pc:docMk/>
            <pc:sldMk cId="2892103216" sldId="261"/>
            <ac:spMk id="9" creationId="{3CD9DF72-87A3-404E-A828-84CBF11A8303}"/>
          </ac:spMkLst>
        </pc:spChg>
        <pc:picChg chg="add mod ord">
          <ac:chgData name="Zitin, Zoe" userId="S::27zzitin@wsdweb.org::0d2a33d3-19c5-4aa4-a945-0c64064aba98" providerId="AD" clId="Web-{A2AAF860-DD09-069F-FFF2-C85A7A828E26}" dt="2020-01-21T16:04:16.617" v="232"/>
          <ac:picMkLst>
            <pc:docMk/>
            <pc:sldMk cId="2892103216" sldId="261"/>
            <ac:picMk id="4" creationId="{628F2144-B51C-4531-86E0-45BB780106A9}"/>
          </ac:picMkLst>
        </pc:picChg>
        <pc:cxnChg chg="add">
          <ac:chgData name="Zitin, Zoe" userId="S::27zzitin@wsdweb.org::0d2a33d3-19c5-4aa4-a945-0c64064aba98" providerId="AD" clId="Web-{A2AAF860-DD09-069F-FFF2-C85A7A828E26}" dt="2020-01-21T16:04:16.617" v="232"/>
          <ac:cxnSpMkLst>
            <pc:docMk/>
            <pc:sldMk cId="2892103216" sldId="261"/>
            <ac:cxnSpMk id="11" creationId="{20E3A342-4D61-4E3F-AF90-1AB42AEB96CC}"/>
          </ac:cxnSpMkLst>
        </pc:cxnChg>
      </pc:sldChg>
      <pc:sldChg chg="addSp delSp modSp new mod setBg">
        <pc:chgData name="Zitin, Zoe" userId="S::27zzitin@wsdweb.org::0d2a33d3-19c5-4aa4-a945-0c64064aba98" providerId="AD" clId="Web-{A2AAF860-DD09-069F-FFF2-C85A7A828E26}" dt="2020-01-21T16:08:58.509" v="257" actId="14100"/>
        <pc:sldMkLst>
          <pc:docMk/>
          <pc:sldMk cId="701667570" sldId="262"/>
        </pc:sldMkLst>
        <pc:spChg chg="del">
          <ac:chgData name="Zitin, Zoe" userId="S::27zzitin@wsdweb.org::0d2a33d3-19c5-4aa4-a945-0c64064aba98" providerId="AD" clId="Web-{A2AAF860-DD09-069F-FFF2-C85A7A828E26}" dt="2020-01-21T16:08:48.181" v="255"/>
          <ac:spMkLst>
            <pc:docMk/>
            <pc:sldMk cId="701667570" sldId="262"/>
            <ac:spMk id="2" creationId="{247D5DBF-5367-4442-A414-ADDD1E51EC9C}"/>
          </ac:spMkLst>
        </pc:spChg>
        <pc:spChg chg="del">
          <ac:chgData name="Zitin, Zoe" userId="S::27zzitin@wsdweb.org::0d2a33d3-19c5-4aa4-a945-0c64064aba98" providerId="AD" clId="Web-{A2AAF860-DD09-069F-FFF2-C85A7A828E26}" dt="2020-01-21T16:08:43.446" v="251"/>
          <ac:spMkLst>
            <pc:docMk/>
            <pc:sldMk cId="701667570" sldId="262"/>
            <ac:spMk id="3" creationId="{1F4485FC-CC5B-4267-8C9A-EF549B9F6734}"/>
          </ac:spMkLst>
        </pc:spChg>
        <pc:spChg chg="add mod">
          <ac:chgData name="Zitin, Zoe" userId="S::27zzitin@wsdweb.org::0d2a33d3-19c5-4aa4-a945-0c64064aba98" providerId="AD" clId="Web-{A2AAF860-DD09-069F-FFF2-C85A7A828E26}" dt="2020-01-21T16:08:48.181" v="255"/>
          <ac:spMkLst>
            <pc:docMk/>
            <pc:sldMk cId="701667570" sldId="262"/>
            <ac:spMk id="6" creationId="{E8D03FAD-5F52-49E7-AAB7-E91151B02C29}"/>
          </ac:spMkLst>
        </pc:spChg>
        <pc:picChg chg="add mod ord">
          <ac:chgData name="Zitin, Zoe" userId="S::27zzitin@wsdweb.org::0d2a33d3-19c5-4aa4-a945-0c64064aba98" providerId="AD" clId="Web-{A2AAF860-DD09-069F-FFF2-C85A7A828E26}" dt="2020-01-21T16:08:58.509" v="257" actId="14100"/>
          <ac:picMkLst>
            <pc:docMk/>
            <pc:sldMk cId="701667570" sldId="262"/>
            <ac:picMk id="4" creationId="{2E8036D5-5208-4003-9638-FD3BDF9513CA}"/>
          </ac:picMkLst>
        </pc:picChg>
      </pc:sldChg>
      <pc:sldChg chg="addSp modSp new mod setBg setClrOvrMap">
        <pc:chgData name="Zitin, Zoe" userId="S::27zzitin@wsdweb.org::0d2a33d3-19c5-4aa4-a945-0c64064aba98" providerId="AD" clId="Web-{A2AAF860-DD09-069F-FFF2-C85A7A828E26}" dt="2020-01-21T16:14:52.244" v="507" actId="20577"/>
        <pc:sldMkLst>
          <pc:docMk/>
          <pc:sldMk cId="2424335437" sldId="263"/>
        </pc:sldMkLst>
        <pc:spChg chg="mod">
          <ac:chgData name="Zitin, Zoe" userId="S::27zzitin@wsdweb.org::0d2a33d3-19c5-4aa4-a945-0c64064aba98" providerId="AD" clId="Web-{A2AAF860-DD09-069F-FFF2-C85A7A828E26}" dt="2020-01-21T16:13:57.775" v="502" actId="20577"/>
          <ac:spMkLst>
            <pc:docMk/>
            <pc:sldMk cId="2424335437" sldId="263"/>
            <ac:spMk id="2" creationId="{BCD24057-BDF3-4E14-B147-3DE17538AAA8}"/>
          </ac:spMkLst>
        </pc:spChg>
        <pc:spChg chg="mod">
          <ac:chgData name="Zitin, Zoe" userId="S::27zzitin@wsdweb.org::0d2a33d3-19c5-4aa4-a945-0c64064aba98" providerId="AD" clId="Web-{A2AAF860-DD09-069F-FFF2-C85A7A828E26}" dt="2020-01-21T16:14:52.244" v="507" actId="20577"/>
          <ac:spMkLst>
            <pc:docMk/>
            <pc:sldMk cId="2424335437" sldId="263"/>
            <ac:spMk id="3" creationId="{6A147C02-4717-4776-A0C0-935F625AF954}"/>
          </ac:spMkLst>
        </pc:spChg>
        <pc:spChg chg="add mod">
          <ac:chgData name="Zitin, Zoe" userId="S::27zzitin@wsdweb.org::0d2a33d3-19c5-4aa4-a945-0c64064aba98" providerId="AD" clId="Web-{A2AAF860-DD09-069F-FFF2-C85A7A828E26}" dt="2020-01-21T16:13:06.166" v="500"/>
          <ac:spMkLst>
            <pc:docMk/>
            <pc:sldMk cId="2424335437" sldId="263"/>
            <ac:spMk id="6" creationId="{9F49F3A8-B723-4892-96E5-AC78266C7524}"/>
          </ac:spMkLst>
        </pc:spChg>
        <pc:spChg chg="add">
          <ac:chgData name="Zitin, Zoe" userId="S::27zzitin@wsdweb.org::0d2a33d3-19c5-4aa4-a945-0c64064aba98" providerId="AD" clId="Web-{A2AAF860-DD09-069F-FFF2-C85A7A828E26}" dt="2020-01-21T16:13:06.166" v="500"/>
          <ac:spMkLst>
            <pc:docMk/>
            <pc:sldMk cId="2424335437" sldId="263"/>
            <ac:spMk id="11" creationId="{867D4867-5BA7-4462-B2F6-A23F4A622AA7}"/>
          </ac:spMkLst>
        </pc:spChg>
        <pc:picChg chg="add mod">
          <ac:chgData name="Zitin, Zoe" userId="S::27zzitin@wsdweb.org::0d2a33d3-19c5-4aa4-a945-0c64064aba98" providerId="AD" clId="Web-{A2AAF860-DD09-069F-FFF2-C85A7A828E26}" dt="2020-01-21T16:13:58.963" v="503" actId="1076"/>
          <ac:picMkLst>
            <pc:docMk/>
            <pc:sldMk cId="2424335437" sldId="263"/>
            <ac:picMk id="4" creationId="{61A45788-6152-43C1-A6C2-2972A0A1B86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uturism.com/water-bears-could-one-day-outlive-everything-except-the-sun-itself"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en.wikipedia.org/wiki/Fruticose_lichen" TargetMode="External"/><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en.wikipedia.org/wiki/Tardigrade"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vinayravindran.com/2013/01/14/test-your-basic-hr-knowledge/"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gonitsora.com/biz-tech-quiz-1/"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Mikrofoto.de-Baertierchen5.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46628" y="1783959"/>
            <a:ext cx="4645250" cy="2889114"/>
          </a:xfrm>
        </p:spPr>
        <p:txBody>
          <a:bodyPr anchor="b">
            <a:normAutofit/>
          </a:bodyPr>
          <a:lstStyle/>
          <a:p>
            <a:pPr algn="l"/>
            <a:r>
              <a:rPr lang="en-US" sz="5400" dirty="0">
                <a:latin typeface="Bodoni MT Black"/>
                <a:cs typeface="Calibri Light"/>
              </a:rPr>
              <a:t>Tardigrades</a:t>
            </a:r>
            <a:endParaRPr lang="en-US" sz="5400" err="1">
              <a:latin typeface="Bodoni MT Black"/>
            </a:endParaRPr>
          </a:p>
        </p:txBody>
      </p:sp>
      <p:sp>
        <p:nvSpPr>
          <p:cNvPr id="3" name="Subtitle 2"/>
          <p:cNvSpPr>
            <a:spLocks noGrp="1"/>
          </p:cNvSpPr>
          <p:nvPr>
            <p:ph type="subTitle" idx="1"/>
          </p:nvPr>
        </p:nvSpPr>
        <p:spPr>
          <a:xfrm>
            <a:off x="6746627" y="4750893"/>
            <a:ext cx="4645250" cy="1147863"/>
          </a:xfrm>
        </p:spPr>
        <p:txBody>
          <a:bodyPr vert="horz" lIns="91440" tIns="45720" rIns="91440" bIns="45720" rtlCol="0" anchor="t">
            <a:normAutofit/>
          </a:bodyPr>
          <a:lstStyle/>
          <a:p>
            <a:pPr algn="l"/>
            <a:r>
              <a:rPr lang="en-US" sz="3200" dirty="0">
                <a:latin typeface="Angsana New"/>
                <a:cs typeface="Calibri"/>
              </a:rPr>
              <a:t>By: Zoe </a:t>
            </a:r>
            <a:r>
              <a:rPr lang="en-US" sz="3200" dirty="0" err="1">
                <a:latin typeface="Angsana New"/>
                <a:cs typeface="Calibri"/>
              </a:rPr>
              <a:t>Zitin</a:t>
            </a:r>
            <a:endParaRPr lang="en-US" sz="3200" dirty="0" err="1">
              <a:latin typeface="Angsana New"/>
            </a:endParaRPr>
          </a:p>
        </p:txBody>
      </p:sp>
      <p:sp>
        <p:nvSpPr>
          <p:cNvPr id="8"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close up of an animal&#10;&#10;Description generated with very high confidence">
            <a:extLst>
              <a:ext uri="{FF2B5EF4-FFF2-40B4-BE49-F238E27FC236}">
                <a16:creationId xmlns:a16="http://schemas.microsoft.com/office/drawing/2014/main" id="{F185A8A8-A52F-4B7E-AC74-B25A29E3DD83}"/>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42583" r="11300"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TextBox 5">
            <a:extLst>
              <a:ext uri="{FF2B5EF4-FFF2-40B4-BE49-F238E27FC236}">
                <a16:creationId xmlns:a16="http://schemas.microsoft.com/office/drawing/2014/main" id="{884F71E9-83E9-4931-9004-24EE5A9F9BE7}"/>
              </a:ext>
            </a:extLst>
          </p:cNvPr>
          <p:cNvSpPr txBox="1"/>
          <p:nvPr/>
        </p:nvSpPr>
        <p:spPr>
          <a:xfrm>
            <a:off x="9857708" y="6657945"/>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BY-NC</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animal, bird&#10;&#10;Description generated with very high confidence">
            <a:extLst>
              <a:ext uri="{FF2B5EF4-FFF2-40B4-BE49-F238E27FC236}">
                <a16:creationId xmlns:a16="http://schemas.microsoft.com/office/drawing/2014/main" id="{628F2144-B51C-4531-86E0-45BB780106A9}"/>
              </a:ext>
            </a:extLst>
          </p:cNvPr>
          <p:cNvPicPr>
            <a:picLocks noChangeAspect="1"/>
          </p:cNvPicPr>
          <p:nvPr/>
        </p:nvPicPr>
        <p:blipFill rotWithShape="1">
          <a:blip r:embed="rId2"/>
          <a:srcRect l="1876" r="-3" b="-3"/>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79364D4-90D0-4BB7-929D-BD769CDA7C90}"/>
              </a:ext>
            </a:extLst>
          </p:cNvPr>
          <p:cNvSpPr>
            <a:spLocks noGrp="1"/>
          </p:cNvSpPr>
          <p:nvPr>
            <p:ph type="title"/>
          </p:nvPr>
        </p:nvSpPr>
        <p:spPr>
          <a:xfrm>
            <a:off x="709448" y="1913950"/>
            <a:ext cx="4204137" cy="1342754"/>
          </a:xfrm>
        </p:spPr>
        <p:txBody>
          <a:bodyPr>
            <a:normAutofit/>
          </a:bodyPr>
          <a:lstStyle/>
          <a:p>
            <a:pPr algn="ctr"/>
            <a:r>
              <a:rPr lang="en-US" dirty="0">
                <a:latin typeface="STHupo"/>
                <a:ea typeface="STHupo"/>
                <a:cs typeface="Calibri Light"/>
              </a:rPr>
              <a:t>Conclusion</a:t>
            </a:r>
            <a:endParaRPr lang="en-US" dirty="0">
              <a:latin typeface="STHupo"/>
              <a:ea typeface="STHupo"/>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115EA6-556C-4DAD-8756-3CAEC045BF40}"/>
              </a:ext>
            </a:extLst>
          </p:cNvPr>
          <p:cNvSpPr>
            <a:spLocks noGrp="1"/>
          </p:cNvSpPr>
          <p:nvPr>
            <p:ph idx="1"/>
          </p:nvPr>
        </p:nvSpPr>
        <p:spPr>
          <a:xfrm>
            <a:off x="525516" y="3417573"/>
            <a:ext cx="4593021" cy="2619839"/>
          </a:xfrm>
        </p:spPr>
        <p:txBody>
          <a:bodyPr vert="horz" lIns="91440" tIns="45720" rIns="91440" bIns="45720" rtlCol="0" anchor="ctr">
            <a:normAutofit/>
          </a:bodyPr>
          <a:lstStyle/>
          <a:p>
            <a:pPr marL="0" indent="0">
              <a:buNone/>
            </a:pPr>
            <a:r>
              <a:rPr lang="en-US" sz="3600" dirty="0">
                <a:latin typeface="Playbill"/>
                <a:cs typeface="Calibri" panose="020F0502020204030204"/>
              </a:rPr>
              <a:t> Water bears are interesting creatures, although they can be unpleasant to look at, they are quite amazing animals</a:t>
            </a:r>
            <a:r>
              <a:rPr lang="en-US" sz="3600" dirty="0">
                <a:cs typeface="Calibri" panose="020F0502020204030204"/>
              </a:rPr>
              <a:t>.</a:t>
            </a:r>
          </a:p>
        </p:txBody>
      </p:sp>
    </p:spTree>
    <p:extLst>
      <p:ext uri="{BB962C8B-B14F-4D97-AF65-F5344CB8AC3E}">
        <p14:creationId xmlns:p14="http://schemas.microsoft.com/office/powerpoint/2010/main" val="2892103216"/>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53BF4B96-5253-4EDC-AA24-6E77315211F7}"/>
              </a:ext>
            </a:extLst>
          </p:cNvPr>
          <p:cNvSpPr>
            <a:spLocks noGrp="1"/>
          </p:cNvSpPr>
          <p:nvPr>
            <p:ph type="title"/>
          </p:nvPr>
        </p:nvSpPr>
        <p:spPr>
          <a:xfrm>
            <a:off x="888630" y="4563895"/>
            <a:ext cx="5109005" cy="1777829"/>
          </a:xfrm>
        </p:spPr>
        <p:txBody>
          <a:bodyPr>
            <a:normAutofit/>
          </a:bodyPr>
          <a:lstStyle/>
          <a:p>
            <a:pPr algn="r"/>
            <a:r>
              <a:rPr lang="en-US" sz="4000" dirty="0">
                <a:latin typeface="Aharoni"/>
                <a:cs typeface="Calibri Light"/>
              </a:rPr>
              <a:t>What is a Tardigrade?</a:t>
            </a:r>
            <a:endParaRPr lang="en-US" sz="4000" dirty="0">
              <a:latin typeface="Aharoni"/>
            </a:endParaRPr>
          </a:p>
        </p:txBody>
      </p:sp>
      <p:pic>
        <p:nvPicPr>
          <p:cNvPr id="4" name="Picture 4" descr="A picture containing nature, rain&#10;&#10;Description generated with very high confidence">
            <a:extLst>
              <a:ext uri="{FF2B5EF4-FFF2-40B4-BE49-F238E27FC236}">
                <a16:creationId xmlns:a16="http://schemas.microsoft.com/office/drawing/2014/main" id="{F5C77039-C4CF-438B-99A8-A3DFA03D2F31}"/>
              </a:ext>
            </a:extLst>
          </p:cNvPr>
          <p:cNvPicPr>
            <a:picLocks noChangeAspect="1"/>
          </p:cNvPicPr>
          <p:nvPr/>
        </p:nvPicPr>
        <p:blipFill rotWithShape="1">
          <a:blip r:embed="rId2"/>
          <a:srcRect l="21666" r="3" b="3"/>
          <a:stretch/>
        </p:blipFill>
        <p:spPr>
          <a:xfrm>
            <a:off x="20" y="10"/>
            <a:ext cx="5997616" cy="4306823"/>
          </a:xfrm>
          <a:custGeom>
            <a:avLst/>
            <a:gdLst>
              <a:gd name="connsiteX0" fmla="*/ 0 w 5997636"/>
              <a:gd name="connsiteY0" fmla="*/ 0 h 4306833"/>
              <a:gd name="connsiteX1" fmla="*/ 5997636 w 5997636"/>
              <a:gd name="connsiteY1" fmla="*/ 0 h 4306833"/>
              <a:gd name="connsiteX2" fmla="*/ 5997636 w 5997636"/>
              <a:gd name="connsiteY2" fmla="*/ 4302053 h 4306833"/>
              <a:gd name="connsiteX3" fmla="*/ 5313331 w 5997636"/>
              <a:gd name="connsiteY3" fmla="*/ 4306748 h 4306833"/>
              <a:gd name="connsiteX4" fmla="*/ 400746 w 5997636"/>
              <a:gd name="connsiteY4" fmla="*/ 4118385 h 4306833"/>
              <a:gd name="connsiteX5" fmla="*/ 0 w 5997636"/>
              <a:gd name="connsiteY5" fmla="*/ 4081409 h 4306833"/>
              <a:gd name="connsiteX6" fmla="*/ 0 w 5997636"/>
              <a:gd name="connsiteY6" fmla="*/ 2982070 h 4306833"/>
              <a:gd name="connsiteX7" fmla="*/ 0 w 5997636"/>
              <a:gd name="connsiteY7" fmla="*/ 2789945 h 430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6" name="Picture 6" descr="A snail on a white surface&#10;&#10;Description generated with high confidence">
            <a:extLst>
              <a:ext uri="{FF2B5EF4-FFF2-40B4-BE49-F238E27FC236}">
                <a16:creationId xmlns:a16="http://schemas.microsoft.com/office/drawing/2014/main" id="{72BFA9CF-7A82-4F2F-8EA0-3E9DF4F0C839}"/>
              </a:ext>
            </a:extLst>
          </p:cNvPr>
          <p:cNvPicPr>
            <a:picLocks noChangeAspect="1"/>
          </p:cNvPicPr>
          <p:nvPr/>
        </p:nvPicPr>
        <p:blipFill rotWithShape="1">
          <a:blip r:embed="rId3"/>
          <a:srcRect l="14537" r="12360"/>
          <a:stretch/>
        </p:blipFill>
        <p:spPr>
          <a:xfrm>
            <a:off x="6176435" y="10"/>
            <a:ext cx="6015565" cy="4299555"/>
          </a:xfrm>
          <a:custGeom>
            <a:avLst/>
            <a:gdLst>
              <a:gd name="connsiteX0" fmla="*/ 0 w 6015565"/>
              <a:gd name="connsiteY0" fmla="*/ 0 h 4299565"/>
              <a:gd name="connsiteX1" fmla="*/ 6015565 w 6015565"/>
              <a:gd name="connsiteY1" fmla="*/ 0 h 4299565"/>
              <a:gd name="connsiteX2" fmla="*/ 6015565 w 6015565"/>
              <a:gd name="connsiteY2" fmla="*/ 2789945 h 4299565"/>
              <a:gd name="connsiteX3" fmla="*/ 6015565 w 6015565"/>
              <a:gd name="connsiteY3" fmla="*/ 2982070 h 4299565"/>
              <a:gd name="connsiteX4" fmla="*/ 6015565 w 6015565"/>
              <a:gd name="connsiteY4" fmla="*/ 3957888 h 4299565"/>
              <a:gd name="connsiteX5" fmla="*/ 5937368 w 6015565"/>
              <a:gd name="connsiteY5" fmla="*/ 3966171 h 4299565"/>
              <a:gd name="connsiteX6" fmla="*/ 577162 w 6015565"/>
              <a:gd name="connsiteY6" fmla="*/ 4289728 h 4299565"/>
              <a:gd name="connsiteX7" fmla="*/ 0 w 6015565"/>
              <a:gd name="connsiteY7" fmla="*/ 4299565 h 429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3" name="Content Placeholder 2">
            <a:extLst>
              <a:ext uri="{FF2B5EF4-FFF2-40B4-BE49-F238E27FC236}">
                <a16:creationId xmlns:a16="http://schemas.microsoft.com/office/drawing/2014/main" id="{91D52D96-41CE-4097-B7C6-BC6DC7468D16}"/>
              </a:ext>
            </a:extLst>
          </p:cNvPr>
          <p:cNvSpPr>
            <a:spLocks noGrp="1"/>
          </p:cNvSpPr>
          <p:nvPr>
            <p:ph idx="1"/>
          </p:nvPr>
        </p:nvSpPr>
        <p:spPr>
          <a:xfrm>
            <a:off x="6191776" y="4571423"/>
            <a:ext cx="5208544" cy="1770300"/>
          </a:xfrm>
        </p:spPr>
        <p:txBody>
          <a:bodyPr vert="horz" lIns="91440" tIns="45720" rIns="91440" bIns="45720" rtlCol="0" anchor="ctr">
            <a:noAutofit/>
          </a:bodyPr>
          <a:lstStyle/>
          <a:p>
            <a:pPr marL="0" indent="0">
              <a:buNone/>
            </a:pPr>
            <a:r>
              <a:rPr lang="en-US" sz="3600" dirty="0">
                <a:latin typeface="Angsana New"/>
                <a:cs typeface="Calibri"/>
              </a:rPr>
              <a:t>A tardigrade, also known as water bears, are tiny microscopic creatures that can survive really any condition. They only have about 1,000 cells in their body, but they are amazing animals.</a:t>
            </a:r>
          </a:p>
        </p:txBody>
      </p:sp>
    </p:spTree>
    <p:extLst>
      <p:ext uri="{BB962C8B-B14F-4D97-AF65-F5344CB8AC3E}">
        <p14:creationId xmlns:p14="http://schemas.microsoft.com/office/powerpoint/2010/main" val="3227986445"/>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3645-500D-4245-9AA7-06C1E82F053B}"/>
              </a:ext>
            </a:extLst>
          </p:cNvPr>
          <p:cNvSpPr>
            <a:spLocks noGrp="1"/>
          </p:cNvSpPr>
          <p:nvPr>
            <p:ph type="title"/>
          </p:nvPr>
        </p:nvSpPr>
        <p:spPr>
          <a:xfrm>
            <a:off x="840364" y="464828"/>
            <a:ext cx="6494172" cy="2103366"/>
          </a:xfrm>
        </p:spPr>
        <p:txBody>
          <a:bodyPr anchor="b">
            <a:normAutofit/>
          </a:bodyPr>
          <a:lstStyle/>
          <a:p>
            <a:r>
              <a:rPr lang="en-US" dirty="0">
                <a:latin typeface="Broadway"/>
                <a:cs typeface="Calibri Light"/>
              </a:rPr>
              <a:t>Where can they survive?</a:t>
            </a:r>
            <a:endParaRPr lang="en-US" dirty="0">
              <a:latin typeface="Broadway"/>
            </a:endParaRPr>
          </a:p>
        </p:txBody>
      </p:sp>
      <p:pic>
        <p:nvPicPr>
          <p:cNvPr id="6" name="Picture 6" descr="A picture containing water, animal, outdoor, ocean&#10;&#10;Description generated with very high confidence">
            <a:extLst>
              <a:ext uri="{FF2B5EF4-FFF2-40B4-BE49-F238E27FC236}">
                <a16:creationId xmlns:a16="http://schemas.microsoft.com/office/drawing/2014/main" id="{12BC3677-53A5-4B64-AC78-2D39DE6FC803}"/>
              </a:ext>
            </a:extLst>
          </p:cNvPr>
          <p:cNvPicPr>
            <a:picLocks noChangeAspect="1"/>
          </p:cNvPicPr>
          <p:nvPr/>
        </p:nvPicPr>
        <p:blipFill rotWithShape="1">
          <a:blip r:embed="rId2"/>
          <a:srcRect r="500" b="2"/>
          <a:stretch/>
        </p:blipFill>
        <p:spPr>
          <a:xfrm>
            <a:off x="7930896" y="10"/>
            <a:ext cx="4261104" cy="2569454"/>
          </a:xfrm>
          <a:prstGeom prst="rect">
            <a:avLst/>
          </a:prstGeom>
        </p:spPr>
      </p:pic>
      <p:sp>
        <p:nvSpPr>
          <p:cNvPr id="3" name="Content Placeholder 2">
            <a:extLst>
              <a:ext uri="{FF2B5EF4-FFF2-40B4-BE49-F238E27FC236}">
                <a16:creationId xmlns:a16="http://schemas.microsoft.com/office/drawing/2014/main" id="{010CD525-3B14-4E0B-A605-ADBF2F116EE5}"/>
              </a:ext>
            </a:extLst>
          </p:cNvPr>
          <p:cNvSpPr>
            <a:spLocks noGrp="1"/>
          </p:cNvSpPr>
          <p:nvPr>
            <p:ph idx="1"/>
          </p:nvPr>
        </p:nvSpPr>
        <p:spPr>
          <a:xfrm>
            <a:off x="840364" y="2743200"/>
            <a:ext cx="6494172" cy="3438144"/>
          </a:xfrm>
        </p:spPr>
        <p:txBody>
          <a:bodyPr vert="horz" lIns="91440" tIns="45720" rIns="91440" bIns="45720" rtlCol="0" anchor="t">
            <a:noAutofit/>
          </a:bodyPr>
          <a:lstStyle/>
          <a:p>
            <a:pPr marL="0" indent="0">
              <a:buNone/>
            </a:pPr>
            <a:r>
              <a:rPr lang="en-US" sz="1800" dirty="0">
                <a:latin typeface="Arial Rounded MT Bold"/>
                <a:cs typeface="Calibri" panose="020F0502020204030204"/>
              </a:rPr>
              <a:t>These water bears are tiny, but don't underestimate them by size. Tardigrades can live in so many conditions that we could never imagine living in. Although they prefer to live in moist atmospheres, they can live up to anywhere.</a:t>
            </a:r>
          </a:p>
          <a:p>
            <a:r>
              <a:rPr lang="en-US" sz="1800" dirty="0">
                <a:latin typeface="Arial Rounded MT Bold"/>
                <a:cs typeface="Calibri" panose="020F0502020204030204"/>
              </a:rPr>
              <a:t>They can live in freezing climates down to 328 degrees Fahrenheit</a:t>
            </a:r>
          </a:p>
          <a:p>
            <a:r>
              <a:rPr lang="en-US" sz="1800" dirty="0">
                <a:latin typeface="Arial Rounded MT Bold"/>
                <a:cs typeface="Calibri" panose="020F0502020204030204"/>
              </a:rPr>
              <a:t>Tardigrades can survive in the hottest conditions up to 300 degrees F</a:t>
            </a:r>
          </a:p>
          <a:p>
            <a:r>
              <a:rPr lang="en-US" sz="1800" dirty="0">
                <a:latin typeface="Arial Rounded MT Bold"/>
                <a:cs typeface="Calibri" panose="020F0502020204030204"/>
              </a:rPr>
              <a:t>These bacteria can survive radiation and a gigantic amount of pressure, they can also survive dehydrated</a:t>
            </a:r>
          </a:p>
          <a:p>
            <a:r>
              <a:rPr lang="en-US" sz="1800" dirty="0">
                <a:latin typeface="Arial Rounded MT Bold"/>
                <a:cs typeface="Calibri" panose="020F0502020204030204"/>
              </a:rPr>
              <a:t>Most impressively, water bears can live in the space vacuum without oxygen</a:t>
            </a:r>
          </a:p>
        </p:txBody>
      </p:sp>
      <p:pic>
        <p:nvPicPr>
          <p:cNvPr id="4" name="Picture 4" descr="A picture containing green, person, teddy, sitting&#10;&#10;Description generated with very high confidence">
            <a:extLst>
              <a:ext uri="{FF2B5EF4-FFF2-40B4-BE49-F238E27FC236}">
                <a16:creationId xmlns:a16="http://schemas.microsoft.com/office/drawing/2014/main" id="{02759567-800C-451C-98C5-7C16095EE8FD}"/>
              </a:ext>
            </a:extLst>
          </p:cNvPr>
          <p:cNvPicPr>
            <a:picLocks noChangeAspect="1"/>
          </p:cNvPicPr>
          <p:nvPr/>
        </p:nvPicPr>
        <p:blipFill rotWithShape="1">
          <a:blip r:embed="rId3"/>
          <a:srcRect r="18056" b="-7"/>
          <a:stretch/>
        </p:blipFill>
        <p:spPr>
          <a:xfrm>
            <a:off x="7930897" y="2743200"/>
            <a:ext cx="4261103" cy="4114800"/>
          </a:xfrm>
          <a:prstGeom prst="rect">
            <a:avLst/>
          </a:prstGeom>
        </p:spPr>
      </p:pic>
    </p:spTree>
    <p:extLst>
      <p:ext uri="{BB962C8B-B14F-4D97-AF65-F5344CB8AC3E}">
        <p14:creationId xmlns:p14="http://schemas.microsoft.com/office/powerpoint/2010/main" val="1501898192"/>
      </p:ext>
    </p:extLst>
  </p:cSld>
  <p:clrMapOvr>
    <a:overrideClrMapping bg1="dk1" tx1="lt1" bg2="dk2" tx2="lt2" accent1="accent1" accent2="accent2" accent3="accent3" accent4="accent4" accent5="accent5" accent6="accent6" hlink="hlink" folHlink="folHlink"/>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2468898-5A6E-4D55-85EC-308E785EE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4B74F-4C70-48C1-B7E9-9180B38BDC57}"/>
              </a:ext>
            </a:extLst>
          </p:cNvPr>
          <p:cNvSpPr>
            <a:spLocks noGrp="1"/>
          </p:cNvSpPr>
          <p:nvPr>
            <p:ph type="title"/>
          </p:nvPr>
        </p:nvSpPr>
        <p:spPr>
          <a:xfrm>
            <a:off x="429768" y="411480"/>
            <a:ext cx="11201400" cy="1106424"/>
          </a:xfrm>
        </p:spPr>
        <p:txBody>
          <a:bodyPr vert="horz" lIns="91440" tIns="45720" rIns="91440" bIns="45720" rtlCol="0" anchor="ctr">
            <a:noAutofit/>
          </a:bodyPr>
          <a:lstStyle/>
          <a:p>
            <a:r>
              <a:rPr lang="en-US" sz="4800" dirty="0">
                <a:latin typeface="Cooper Black"/>
                <a:cs typeface="Calibri Light"/>
              </a:rPr>
              <a:t>The parts of a water bear</a:t>
            </a:r>
            <a:br>
              <a:rPr lang="en-US" sz="4800" dirty="0">
                <a:latin typeface="Cooper Black"/>
                <a:cs typeface="Calibri Light"/>
              </a:rPr>
            </a:br>
            <a:endParaRPr lang="en-US" sz="3600"/>
          </a:p>
        </p:txBody>
      </p:sp>
      <p:sp>
        <p:nvSpPr>
          <p:cNvPr id="24" name="Rectangle 23">
            <a:extLst>
              <a:ext uri="{FF2B5EF4-FFF2-40B4-BE49-F238E27FC236}">
                <a16:creationId xmlns:a16="http://schemas.microsoft.com/office/drawing/2014/main" id="{3E23A947-2D45-4208-AE2B-64948C87A3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Picture 8" descr="A picture containing text, map, drawing&#10;&#10;Description generated with very high confidence">
            <a:extLst>
              <a:ext uri="{FF2B5EF4-FFF2-40B4-BE49-F238E27FC236}">
                <a16:creationId xmlns:a16="http://schemas.microsoft.com/office/drawing/2014/main" id="{63B1396D-8AC7-49C5-B6D6-82D7BFEE8044}"/>
              </a:ext>
            </a:extLst>
          </p:cNvPr>
          <p:cNvPicPr>
            <a:picLocks noChangeAspect="1"/>
          </p:cNvPicPr>
          <p:nvPr/>
        </p:nvPicPr>
        <p:blipFill>
          <a:blip r:embed="rId2"/>
          <a:stretch>
            <a:fillRect/>
          </a:stretch>
        </p:blipFill>
        <p:spPr>
          <a:xfrm>
            <a:off x="-217213" y="1818967"/>
            <a:ext cx="8010890" cy="3440329"/>
          </a:xfrm>
          <a:prstGeom prst="rect">
            <a:avLst/>
          </a:prstGeom>
        </p:spPr>
      </p:pic>
      <p:sp useBgFill="1">
        <p:nvSpPr>
          <p:cNvPr id="26" name="Rectangle 25">
            <a:extLst>
              <a:ext uri="{FF2B5EF4-FFF2-40B4-BE49-F238E27FC236}">
                <a16:creationId xmlns:a16="http://schemas.microsoft.com/office/drawing/2014/main" id="{E5BBB0F9-6A59-4D02-A9C7-A2D6516684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D53EEAEA-1001-4AF1-9AF0-7B27B12D85DB}"/>
              </a:ext>
            </a:extLst>
          </p:cNvPr>
          <p:cNvSpPr>
            <a:spLocks noGrp="1"/>
          </p:cNvSpPr>
          <p:nvPr>
            <p:ph idx="1"/>
          </p:nvPr>
        </p:nvSpPr>
        <p:spPr>
          <a:xfrm>
            <a:off x="7938752" y="2020824"/>
            <a:ext cx="3455097" cy="3959352"/>
          </a:xfrm>
        </p:spPr>
        <p:txBody>
          <a:bodyPr vert="horz" lIns="91440" tIns="45720" rIns="91440" bIns="45720" rtlCol="0" anchor="ctr">
            <a:normAutofit lnSpcReduction="10000"/>
          </a:bodyPr>
          <a:lstStyle/>
          <a:p>
            <a:pPr marL="0" indent="0">
              <a:buNone/>
            </a:pPr>
            <a:r>
              <a:rPr lang="en-US" sz="2400" dirty="0">
                <a:latin typeface="Bembo"/>
                <a:cs typeface="Calibri" panose="020F0502020204030204"/>
              </a:rPr>
              <a:t>A water bear has many parts to its body, but these are its main body parts. It has a small round body with four pair of legs on its torso (</a:t>
            </a:r>
            <a:r>
              <a:rPr lang="en-US" sz="2400" dirty="0">
                <a:latin typeface="Bembo"/>
                <a:ea typeface="+mn-lt"/>
                <a:cs typeface="+mn-lt"/>
              </a:rPr>
              <a:t>0.3 to 0.5 mm) and it has a small stubby head attached at the front. </a:t>
            </a:r>
          </a:p>
          <a:p>
            <a:pPr marL="0" indent="0">
              <a:buNone/>
            </a:pPr>
            <a:r>
              <a:rPr lang="en-US" sz="2400" dirty="0">
                <a:latin typeface="Bembo"/>
                <a:cs typeface="Calibri" panose="020F0502020204030204"/>
              </a:rPr>
              <a:t>This is a more complex diagram of a tardigrade.</a:t>
            </a:r>
          </a:p>
          <a:p>
            <a:pPr marL="0" indent="0">
              <a:buNone/>
            </a:pPr>
            <a:endParaRPr lang="en-US" sz="1800">
              <a:cs typeface="Calibri" panose="020F0502020204030204"/>
            </a:endParaRPr>
          </a:p>
        </p:txBody>
      </p:sp>
    </p:spTree>
    <p:extLst>
      <p:ext uri="{BB962C8B-B14F-4D97-AF65-F5344CB8AC3E}">
        <p14:creationId xmlns:p14="http://schemas.microsoft.com/office/powerpoint/2010/main" val="3185587781"/>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4E03-7B6D-44A8-BC76-D14C463F2E97}"/>
              </a:ext>
            </a:extLst>
          </p:cNvPr>
          <p:cNvSpPr>
            <a:spLocks noGrp="1"/>
          </p:cNvSpPr>
          <p:nvPr>
            <p:ph type="title"/>
          </p:nvPr>
        </p:nvSpPr>
        <p:spPr>
          <a:xfrm>
            <a:off x="801098" y="1396289"/>
            <a:ext cx="4624342" cy="1325563"/>
          </a:xfrm>
        </p:spPr>
        <p:txBody>
          <a:bodyPr>
            <a:normAutofit/>
          </a:bodyPr>
          <a:lstStyle/>
          <a:p>
            <a:r>
              <a:rPr lang="en-US" dirty="0">
                <a:latin typeface="Impact"/>
                <a:cs typeface="Calibri Light"/>
              </a:rPr>
              <a:t>What do they eat?</a:t>
            </a:r>
            <a:endParaRPr lang="en-US" dirty="0">
              <a:latin typeface="Impact"/>
            </a:endParaRPr>
          </a:p>
        </p:txBody>
      </p:sp>
      <p:sp>
        <p:nvSpPr>
          <p:cNvPr id="16" name="Oval 18">
            <a:extLst>
              <a:ext uri="{FF2B5EF4-FFF2-40B4-BE49-F238E27FC236}">
                <a16:creationId xmlns:a16="http://schemas.microsoft.com/office/drawing/2014/main"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close up of a tree&#10;&#10;Description generated with very high confidence">
            <a:extLst>
              <a:ext uri="{FF2B5EF4-FFF2-40B4-BE49-F238E27FC236}">
                <a16:creationId xmlns:a16="http://schemas.microsoft.com/office/drawing/2014/main" id="{EC3AB5ED-8C5F-451C-9BD7-810B2FA0012F}"/>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6895" r="7600" b="-6"/>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a:extLst>
              <a:ext uri="{FF2B5EF4-FFF2-40B4-BE49-F238E27FC236}">
                <a16:creationId xmlns:a16="http://schemas.microsoft.com/office/drawing/2014/main" id="{8682DF08-3EB6-48A7-818E-A6225391821E}"/>
              </a:ext>
            </a:extLst>
          </p:cNvPr>
          <p:cNvSpPr>
            <a:spLocks noGrp="1"/>
          </p:cNvSpPr>
          <p:nvPr>
            <p:ph idx="1"/>
          </p:nvPr>
        </p:nvSpPr>
        <p:spPr>
          <a:xfrm>
            <a:off x="805543" y="2871982"/>
            <a:ext cx="4558309" cy="3181684"/>
          </a:xfrm>
        </p:spPr>
        <p:txBody>
          <a:bodyPr vert="horz" lIns="91440" tIns="45720" rIns="91440" bIns="45720" rtlCol="0" anchor="t">
            <a:normAutofit/>
          </a:bodyPr>
          <a:lstStyle/>
          <a:p>
            <a:pPr marL="0" indent="0">
              <a:buNone/>
            </a:pPr>
            <a:r>
              <a:rPr lang="en-US" dirty="0">
                <a:latin typeface="Gulim"/>
                <a:ea typeface="Gulim"/>
                <a:cs typeface="Calibri" panose="020F0502020204030204"/>
              </a:rPr>
              <a:t>Tardigrades take out juices from algae, lichens, and moss. Some even prey upon other tardigrades for food.</a:t>
            </a:r>
          </a:p>
        </p:txBody>
      </p:sp>
      <p:sp>
        <p:nvSpPr>
          <p:cNvPr id="17" name="Freeform: Shape 20">
            <a:extLst>
              <a:ext uri="{FF2B5EF4-FFF2-40B4-BE49-F238E27FC236}">
                <a16:creationId xmlns:a16="http://schemas.microsoft.com/office/drawing/2014/main"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2" descr="A close up of an animal&#10;&#10;Description generated with high confidence">
            <a:extLst>
              <a:ext uri="{FF2B5EF4-FFF2-40B4-BE49-F238E27FC236}">
                <a16:creationId xmlns:a16="http://schemas.microsoft.com/office/drawing/2014/main" id="{1FC65890-47E8-4FBD-BBBB-4F696C8CCB08}"/>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l="12699" r="10483"/>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4" name="Picture 4" descr="A green plant in a forest&#10;&#10;Description generated with high confidence">
            <a:extLst>
              <a:ext uri="{FF2B5EF4-FFF2-40B4-BE49-F238E27FC236}">
                <a16:creationId xmlns:a16="http://schemas.microsoft.com/office/drawing/2014/main" id="{D424F943-A68D-4470-AA76-3BF14323377A}"/>
              </a:ext>
            </a:extLst>
          </p:cNvPr>
          <p:cNvPicPr>
            <a:picLocks noChangeAspect="1"/>
          </p:cNvPicPr>
          <p:nvPr/>
        </p:nvPicPr>
        <p:blipFill rotWithShape="1">
          <a:blip r:embed="rId6"/>
          <a:srcRect l="13311" r="12154" b="-2"/>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18" name="Freeform: Shape 24">
            <a:extLst>
              <a:ext uri="{FF2B5EF4-FFF2-40B4-BE49-F238E27FC236}">
                <a16:creationId xmlns:a16="http://schemas.microsoft.com/office/drawing/2014/main"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6" descr="A picture containing reef, sitting, food, different&#10;&#10;Description generated with very high confidence">
            <a:extLst>
              <a:ext uri="{FF2B5EF4-FFF2-40B4-BE49-F238E27FC236}">
                <a16:creationId xmlns:a16="http://schemas.microsoft.com/office/drawing/2014/main" id="{AF4CFEBD-46FC-4125-BC4F-796FB293420D}"/>
              </a:ext>
            </a:extLst>
          </p:cNvPr>
          <p:cNvPicPr>
            <a:picLocks noChangeAspect="1"/>
          </p:cNvPicPr>
          <p:nvPr/>
        </p:nvPicPr>
        <p:blipFill rotWithShape="1">
          <a:blip r:embed="rId7"/>
          <a:srcRect l="8511" r="4046" b="4"/>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10" name="TextBox 9">
            <a:extLst>
              <a:ext uri="{FF2B5EF4-FFF2-40B4-BE49-F238E27FC236}">
                <a16:creationId xmlns:a16="http://schemas.microsoft.com/office/drawing/2014/main" id="{0E3F72BF-9FA1-4842-93D1-4ABA3CAE2104}"/>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xmlns="" val="tx"/>
                    </a:ext>
                  </a:extLst>
                </a:hlinkClick>
              </a:rPr>
              <a:t>CC BY-SA</a:t>
            </a:r>
            <a:r>
              <a:rPr lang="en-US" sz="700">
                <a:solidFill>
                  <a:srgbClr val="FFFFFF"/>
                </a:solidFill>
              </a:rPr>
              <a:t>.</a:t>
            </a:r>
          </a:p>
        </p:txBody>
      </p:sp>
      <p:sp>
        <p:nvSpPr>
          <p:cNvPr id="14" name="TextBox 13">
            <a:extLst>
              <a:ext uri="{FF2B5EF4-FFF2-40B4-BE49-F238E27FC236}">
                <a16:creationId xmlns:a16="http://schemas.microsoft.com/office/drawing/2014/main" id="{BC0CB24D-DEED-4E64-A676-99F52E4A84A8}"/>
              </a:ext>
            </a:extLst>
          </p:cNvPr>
          <p:cNvSpPr txBox="1"/>
          <p:nvPr/>
        </p:nvSpPr>
        <p:spPr>
          <a:xfrm>
            <a:off x="7536363"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val="2590278186"/>
      </p:ext>
    </p:extLst>
  </p:cSld>
  <p:clrMapOvr>
    <a:overrideClrMapping bg1="dk1" tx1="lt1" bg2="dk2" tx2="lt2" accent1="accent1" accent2="accent2" accent3="accent3" accent4="accent4" accent5="accent5" accent6="accent6" hlink="hlink" folHlink="folHlink"/>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sign&#10;&#10;Description generated with very high confidence">
            <a:extLst>
              <a:ext uri="{FF2B5EF4-FFF2-40B4-BE49-F238E27FC236}">
                <a16:creationId xmlns:a16="http://schemas.microsoft.com/office/drawing/2014/main" id="{2E8036D5-5208-4003-9638-FD3BDF9513CA}"/>
              </a:ext>
            </a:extLst>
          </p:cNvPr>
          <p:cNvPicPr>
            <a:picLocks noGrp="1" noChangeAspect="1"/>
          </p:cNvPicPr>
          <p:nvPr>
            <p:ph idx="1"/>
          </p:nvPr>
        </p:nvPicPr>
        <p:blipFill rotWithShape="1">
          <a:blip r:embed="rId2">
            <a:extLst>
              <a:ext uri="{837473B0-CC2E-450A-ABE3-18F120FF3D39}">
                <a1611:picAttrSrcUrl xmlns:a1611="http://schemas.microsoft.com/office/drawing/2016/11/main" xmlns="" r:id="rId3"/>
              </a:ext>
            </a:extLst>
          </a:blip>
          <a:srcRect t="8054" b="7518"/>
          <a:stretch/>
        </p:blipFill>
        <p:spPr>
          <a:xfrm>
            <a:off x="-704470" y="-301914"/>
            <a:ext cx="13255904" cy="7461839"/>
          </a:xfrm>
          <a:prstGeom prst="rect">
            <a:avLst/>
          </a:prstGeom>
        </p:spPr>
      </p:pic>
      <p:sp>
        <p:nvSpPr>
          <p:cNvPr id="6" name="TextBox 5">
            <a:extLst>
              <a:ext uri="{FF2B5EF4-FFF2-40B4-BE49-F238E27FC236}">
                <a16:creationId xmlns:a16="http://schemas.microsoft.com/office/drawing/2014/main" id="{E8D03FAD-5F52-49E7-AAB7-E91151B02C29}"/>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BY-SA-NC</a:t>
            </a:r>
            <a:r>
              <a:rPr lang="en-US" sz="700">
                <a:solidFill>
                  <a:srgbClr val="FFFFFF"/>
                </a:solidFill>
              </a:rPr>
              <a:t>.</a:t>
            </a:r>
          </a:p>
        </p:txBody>
      </p:sp>
    </p:spTree>
    <p:extLst>
      <p:ext uri="{BB962C8B-B14F-4D97-AF65-F5344CB8AC3E}">
        <p14:creationId xmlns:p14="http://schemas.microsoft.com/office/powerpoint/2010/main" val="701667570"/>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D24057-BDF3-4E14-B147-3DE17538AAA8}"/>
              </a:ext>
            </a:extLst>
          </p:cNvPr>
          <p:cNvSpPr>
            <a:spLocks noGrp="1"/>
          </p:cNvSpPr>
          <p:nvPr>
            <p:ph type="title"/>
          </p:nvPr>
        </p:nvSpPr>
        <p:spPr>
          <a:xfrm>
            <a:off x="643468" y="623392"/>
            <a:ext cx="3363974" cy="1607060"/>
          </a:xfrm>
          <a:noFill/>
          <a:ln w="19050">
            <a:solidFill>
              <a:schemeClr val="tx1"/>
            </a:solidFill>
          </a:ln>
        </p:spPr>
        <p:txBody>
          <a:bodyPr wrap="square" anchor="ctr">
            <a:noAutofit/>
          </a:bodyPr>
          <a:lstStyle/>
          <a:p>
            <a:pPr algn="ctr"/>
            <a:r>
              <a:rPr lang="en-US" sz="4000" dirty="0">
                <a:cs typeface="Calibri Light"/>
              </a:rPr>
              <a:t>1.) What do they eat? pick 2 answers</a:t>
            </a:r>
          </a:p>
        </p:txBody>
      </p:sp>
      <p:sp>
        <p:nvSpPr>
          <p:cNvPr id="3" name="Content Placeholder 2">
            <a:extLst>
              <a:ext uri="{FF2B5EF4-FFF2-40B4-BE49-F238E27FC236}">
                <a16:creationId xmlns:a16="http://schemas.microsoft.com/office/drawing/2014/main" id="{6A147C02-4717-4776-A0C0-935F625AF954}"/>
              </a:ext>
            </a:extLst>
          </p:cNvPr>
          <p:cNvSpPr>
            <a:spLocks noGrp="1"/>
          </p:cNvSpPr>
          <p:nvPr>
            <p:ph idx="1"/>
          </p:nvPr>
        </p:nvSpPr>
        <p:spPr>
          <a:xfrm>
            <a:off x="643468" y="2638043"/>
            <a:ext cx="3363974" cy="3415623"/>
          </a:xfrm>
        </p:spPr>
        <p:txBody>
          <a:bodyPr vert="horz" lIns="91440" tIns="45720" rIns="91440" bIns="45720" rtlCol="0" anchor="t">
            <a:normAutofit/>
          </a:bodyPr>
          <a:lstStyle/>
          <a:p>
            <a:r>
              <a:rPr lang="en-US" dirty="0">
                <a:latin typeface="Microsoft New Tai Lue"/>
                <a:cs typeface="Calibri"/>
              </a:rPr>
              <a:t>Moss</a:t>
            </a:r>
          </a:p>
          <a:p>
            <a:r>
              <a:rPr lang="en-US" dirty="0">
                <a:latin typeface="Microsoft New Tai Lue"/>
                <a:cs typeface="Calibri"/>
              </a:rPr>
              <a:t>Humans</a:t>
            </a:r>
          </a:p>
          <a:p>
            <a:r>
              <a:rPr lang="en-US" dirty="0">
                <a:latin typeface="Microsoft New Tai Lue"/>
                <a:cs typeface="Calibri"/>
              </a:rPr>
              <a:t>Lichen </a:t>
            </a:r>
          </a:p>
          <a:p>
            <a:r>
              <a:rPr lang="en-US" dirty="0">
                <a:latin typeface="Microsoft New Tai Lue"/>
                <a:cs typeface="Calibri"/>
              </a:rPr>
              <a:t>Water bottles </a:t>
            </a:r>
          </a:p>
        </p:txBody>
      </p:sp>
      <p:pic>
        <p:nvPicPr>
          <p:cNvPr id="4" name="Picture 4" descr="A close up of a sign&#10;&#10;Description generated with high confidence">
            <a:extLst>
              <a:ext uri="{FF2B5EF4-FFF2-40B4-BE49-F238E27FC236}">
                <a16:creationId xmlns:a16="http://schemas.microsoft.com/office/drawing/2014/main" id="{61A45788-6152-43C1-A6C2-2972A0A1B861}"/>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197122" y="1352227"/>
            <a:ext cx="6250769" cy="3992678"/>
          </a:xfrm>
          <a:prstGeom prst="rect">
            <a:avLst/>
          </a:prstGeom>
        </p:spPr>
      </p:pic>
      <p:sp>
        <p:nvSpPr>
          <p:cNvPr id="6" name="TextBox 5">
            <a:extLst>
              <a:ext uri="{FF2B5EF4-FFF2-40B4-BE49-F238E27FC236}">
                <a16:creationId xmlns:a16="http://schemas.microsoft.com/office/drawing/2014/main" id="{9F49F3A8-B723-4892-96E5-AC78266C7524}"/>
              </a:ext>
            </a:extLst>
          </p:cNvPr>
          <p:cNvSpPr txBox="1"/>
          <p:nvPr/>
        </p:nvSpPr>
        <p:spPr>
          <a:xfrm>
            <a:off x="9227064" y="514485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val="2424335437"/>
      </p:ext>
    </p:extLst>
  </p:cSld>
  <p:clrMapOvr>
    <a:overrideClrMapping bg1="dk1" tx1="lt1" bg2="dk2" tx2="lt2" accent1="accent1" accent2="accent2" accent3="accent3" accent4="accent4" accent5="accent5" accent6="accent6" hlink="hlink" folHlink="folHlink"/>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B9B4A1-76E2-4694-A0A0-115D2164FFA8}"/>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3600" dirty="0">
                <a:cs typeface="Calibri Light"/>
              </a:rPr>
              <a:t>2.) About how many cells are in their body?</a:t>
            </a:r>
          </a:p>
        </p:txBody>
      </p:sp>
      <p:sp>
        <p:nvSpPr>
          <p:cNvPr id="3" name="Content Placeholder 2">
            <a:extLst>
              <a:ext uri="{FF2B5EF4-FFF2-40B4-BE49-F238E27FC236}">
                <a16:creationId xmlns:a16="http://schemas.microsoft.com/office/drawing/2014/main" id="{AD52E36D-EB75-48B7-B0F7-ED59397D4924}"/>
              </a:ext>
            </a:extLst>
          </p:cNvPr>
          <p:cNvSpPr>
            <a:spLocks noGrp="1"/>
          </p:cNvSpPr>
          <p:nvPr>
            <p:ph idx="1"/>
          </p:nvPr>
        </p:nvSpPr>
        <p:spPr>
          <a:xfrm>
            <a:off x="643468" y="2638043"/>
            <a:ext cx="3363974" cy="3415623"/>
          </a:xfrm>
        </p:spPr>
        <p:txBody>
          <a:bodyPr vert="horz" lIns="91440" tIns="45720" rIns="91440" bIns="45720" rtlCol="0" anchor="t">
            <a:normAutofit/>
          </a:bodyPr>
          <a:lstStyle/>
          <a:p>
            <a:r>
              <a:rPr lang="en-US" dirty="0">
                <a:latin typeface="Algerian"/>
                <a:cs typeface="Calibri"/>
              </a:rPr>
              <a:t>1</a:t>
            </a:r>
          </a:p>
          <a:p>
            <a:r>
              <a:rPr lang="en-US" dirty="0">
                <a:latin typeface="Algerian"/>
                <a:cs typeface="Calibri"/>
              </a:rPr>
              <a:t>200</a:t>
            </a:r>
          </a:p>
          <a:p>
            <a:r>
              <a:rPr lang="en-US" dirty="0">
                <a:latin typeface="Algerian"/>
                <a:cs typeface="Calibri"/>
              </a:rPr>
              <a:t>1000</a:t>
            </a:r>
          </a:p>
          <a:p>
            <a:r>
              <a:rPr lang="en-US" dirty="0">
                <a:latin typeface="Algerian"/>
                <a:cs typeface="Calibri"/>
              </a:rPr>
              <a:t>5000000000000000</a:t>
            </a:r>
          </a:p>
        </p:txBody>
      </p:sp>
      <p:pic>
        <p:nvPicPr>
          <p:cNvPr id="4" name="Picture 4" descr="A picture containing food&#10;&#10;Description generated with very high confidence">
            <a:extLst>
              <a:ext uri="{FF2B5EF4-FFF2-40B4-BE49-F238E27FC236}">
                <a16:creationId xmlns:a16="http://schemas.microsoft.com/office/drawing/2014/main" id="{04420F10-26B7-4FC8-9E06-ADDC47190887}"/>
              </a:ext>
            </a:extLst>
          </p:cNvPr>
          <p:cNvPicPr>
            <a:picLocks noChangeAspect="1"/>
          </p:cNvPicPr>
          <p:nvPr/>
        </p:nvPicPr>
        <p:blipFill>
          <a:blip r:embed="rId2"/>
          <a:stretch>
            <a:fillRect/>
          </a:stretch>
        </p:blipFill>
        <p:spPr>
          <a:xfrm>
            <a:off x="4765802" y="-3467"/>
            <a:ext cx="7070277" cy="6862217"/>
          </a:xfrm>
          <a:prstGeom prst="rect">
            <a:avLst/>
          </a:prstGeom>
        </p:spPr>
      </p:pic>
    </p:spTree>
    <p:extLst>
      <p:ext uri="{BB962C8B-B14F-4D97-AF65-F5344CB8AC3E}">
        <p14:creationId xmlns:p14="http://schemas.microsoft.com/office/powerpoint/2010/main" val="2055227116"/>
      </p:ext>
    </p:extLst>
  </p:cSld>
  <p:clrMapOvr>
    <a:overrideClrMapping bg1="dk1" tx1="lt1" bg2="dk2" tx2="lt2" accent1="accent1" accent2="accent2" accent3="accent3" accent4="accent4" accent5="accent5" accent6="accent6" hlink="hlink" folHlink="folHlink"/>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ABFE404-8D65-4573-A3EF-6DF477936B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D6CED5C-9451-4009-9347-552838F7F194}"/>
              </a:ext>
            </a:extLst>
          </p:cNvPr>
          <p:cNvSpPr>
            <a:spLocks noGrp="1"/>
          </p:cNvSpPr>
          <p:nvPr>
            <p:ph type="title"/>
          </p:nvPr>
        </p:nvSpPr>
        <p:spPr>
          <a:xfrm>
            <a:off x="371825" y="4667753"/>
            <a:ext cx="11470986" cy="1958915"/>
          </a:xfrm>
        </p:spPr>
        <p:txBody>
          <a:bodyPr>
            <a:noAutofit/>
          </a:bodyPr>
          <a:lstStyle/>
          <a:p>
            <a:r>
              <a:rPr lang="en-US" sz="3600" dirty="0">
                <a:latin typeface="Tw Cen MT Condensed Extra Bold"/>
                <a:cs typeface="Calibri Light"/>
              </a:rPr>
              <a:t>Where are three conditions, they can survive in?</a:t>
            </a:r>
            <a:endParaRPr lang="en-US" sz="3600" dirty="0">
              <a:latin typeface="Tw Cen MT Condensed Extra Bold"/>
            </a:endParaRPr>
          </a:p>
        </p:txBody>
      </p:sp>
      <p:pic>
        <p:nvPicPr>
          <p:cNvPr id="4" name="Picture 4" descr="A picture containing drawing&#10;&#10;Description generated with very high confidence">
            <a:extLst>
              <a:ext uri="{FF2B5EF4-FFF2-40B4-BE49-F238E27FC236}">
                <a16:creationId xmlns:a16="http://schemas.microsoft.com/office/drawing/2014/main" id="{79DC812B-403E-4AEF-AB0A-86E4EA4BC103}"/>
              </a:ext>
            </a:extLst>
          </p:cNvPr>
          <p:cNvPicPr>
            <a:picLocks noChangeAspect="1"/>
          </p:cNvPicPr>
          <p:nvPr/>
        </p:nvPicPr>
        <p:blipFill rotWithShape="1">
          <a:blip r:embed="rId2"/>
          <a:srcRect t="6525" r="4" b="4"/>
          <a:stretch/>
        </p:blipFill>
        <p:spPr>
          <a:xfrm>
            <a:off x="673749" y="370320"/>
            <a:ext cx="3716238" cy="4051011"/>
          </a:xfrm>
          <a:prstGeom prst="rect">
            <a:avLst/>
          </a:prstGeom>
        </p:spPr>
      </p:pic>
      <p:pic>
        <p:nvPicPr>
          <p:cNvPr id="6" name="Picture 6" descr="A picture containing animal, bird, food, sitting&#10;&#10;Description generated with very high confidence">
            <a:extLst>
              <a:ext uri="{FF2B5EF4-FFF2-40B4-BE49-F238E27FC236}">
                <a16:creationId xmlns:a16="http://schemas.microsoft.com/office/drawing/2014/main" id="{1C530B73-EB1C-4889-ADE4-A299EA933B89}"/>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6521" r="-2" b="4214"/>
          <a:stretch/>
        </p:blipFill>
        <p:spPr>
          <a:xfrm>
            <a:off x="4719344" y="370320"/>
            <a:ext cx="6798905" cy="4051011"/>
          </a:xfrm>
          <a:prstGeom prst="rect">
            <a:avLst/>
          </a:prstGeom>
        </p:spPr>
      </p:pic>
      <p:cxnSp>
        <p:nvCxnSpPr>
          <p:cNvPr id="17" name="Straight Connector 16">
            <a:extLst>
              <a:ext uri="{FF2B5EF4-FFF2-40B4-BE49-F238E27FC236}">
                <a16:creationId xmlns:a16="http://schemas.microsoft.com/office/drawing/2014/main" id="{AF5191F1-A1C8-4AEE-8007-DF304E42B1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F37C7E21-F4BB-4BE5-98F2-46BF1184B7C5}"/>
              </a:ext>
            </a:extLst>
          </p:cNvPr>
          <p:cNvSpPr>
            <a:spLocks noGrp="1"/>
          </p:cNvSpPr>
          <p:nvPr>
            <p:ph idx="1"/>
          </p:nvPr>
        </p:nvSpPr>
        <p:spPr>
          <a:xfrm>
            <a:off x="7136528" y="6853112"/>
            <a:ext cx="6725232" cy="1714500"/>
          </a:xfrm>
        </p:spPr>
        <p:txBody>
          <a:bodyPr anchor="ctr">
            <a:normAutofit/>
          </a:bodyPr>
          <a:lstStyle/>
          <a:p>
            <a:endParaRPr lang="en-US" sz="1700"/>
          </a:p>
        </p:txBody>
      </p:sp>
      <p:sp>
        <p:nvSpPr>
          <p:cNvPr id="8" name="TextBox 7">
            <a:extLst>
              <a:ext uri="{FF2B5EF4-FFF2-40B4-BE49-F238E27FC236}">
                <a16:creationId xmlns:a16="http://schemas.microsoft.com/office/drawing/2014/main" id="{387E9EBE-3B6B-40F6-B400-9BDE001FBC22}"/>
              </a:ext>
            </a:extLst>
          </p:cNvPr>
          <p:cNvSpPr txBox="1"/>
          <p:nvPr/>
        </p:nvSpPr>
        <p:spPr>
          <a:xfrm>
            <a:off x="9196781" y="4221276"/>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val="4210261320"/>
      </p:ext>
    </p:extLst>
  </p:cSld>
  <p:clrMapOvr>
    <a:overrideClrMapping bg1="dk1" tx1="lt1" bg2="dk2" tx2="lt2" accent1="accent1" accent2="accent2" accent3="accent3" accent4="accent4" accent5="accent5" accent6="accent6" hlink="hlink" folHlink="folHlink"/>
  </p:clrMapOvr>
  <p:transition spd="slow">
    <p:wheel spokes="1"/>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TotalTime>
  <Words>335</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10</vt:i4>
      </vt:variant>
    </vt:vector>
  </HeadingPairs>
  <TitlesOfParts>
    <vt:vector size="29" baseType="lpstr">
      <vt:lpstr>Aharoni</vt:lpstr>
      <vt:lpstr>Algerian</vt:lpstr>
      <vt:lpstr>Angsana New</vt:lpstr>
      <vt:lpstr>Arial</vt:lpstr>
      <vt:lpstr>Arial Rounded MT Bold</vt:lpstr>
      <vt:lpstr>Bembo</vt:lpstr>
      <vt:lpstr>Bodoni MT Black</vt:lpstr>
      <vt:lpstr>Broadway</vt:lpstr>
      <vt:lpstr>Calibri</vt:lpstr>
      <vt:lpstr>Calibri Light</vt:lpstr>
      <vt:lpstr>Cooper Black</vt:lpstr>
      <vt:lpstr>Gulim</vt:lpstr>
      <vt:lpstr>Impact</vt:lpstr>
      <vt:lpstr>Microsoft New Tai Lue</vt:lpstr>
      <vt:lpstr>Playbill</vt:lpstr>
      <vt:lpstr>STHupo</vt:lpstr>
      <vt:lpstr>Tw Cen MT</vt:lpstr>
      <vt:lpstr>Tw Cen MT Condensed Extra Bold</vt:lpstr>
      <vt:lpstr>office theme</vt:lpstr>
      <vt:lpstr>Tardigrades</vt:lpstr>
      <vt:lpstr>What is a Tardigrade?</vt:lpstr>
      <vt:lpstr>Where can they survive?</vt:lpstr>
      <vt:lpstr>The parts of a water bear </vt:lpstr>
      <vt:lpstr>What do they eat?</vt:lpstr>
      <vt:lpstr>PowerPoint Presentation</vt:lpstr>
      <vt:lpstr>1.) What do they eat? pick 2 answers</vt:lpstr>
      <vt:lpstr>2.) About how many cells are in their body?</vt:lpstr>
      <vt:lpstr>Where are three conditions, they can survive in?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 Daniel</dc:creator>
  <cp:lastModifiedBy>Meyer, Daniel</cp:lastModifiedBy>
  <cp:revision>528</cp:revision>
  <dcterms:created xsi:type="dcterms:W3CDTF">2020-01-14T21:56:35Z</dcterms:created>
  <dcterms:modified xsi:type="dcterms:W3CDTF">2020-01-27T17:56:11Z</dcterms:modified>
</cp:coreProperties>
</file>