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0" r:id="rId3"/>
    <p:sldId id="257" r:id="rId4"/>
    <p:sldId id="258" r:id="rId5"/>
    <p:sldId id="263" r:id="rId6"/>
    <p:sldId id="259" r:id="rId7"/>
    <p:sldId id="261" r:id="rId8"/>
    <p:sldId id="262"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0D1BBCF-3E96-2B41-16C3-B9713841B976}" v="308" dt="2020-01-24T19:52:29.336"/>
    <p1510:client id="{7C2F8DD8-F94A-B896-EC41-267050485DBB}" v="11" dt="2020-01-20T20:23:17.605"/>
    <p1510:client id="{852C6A05-8C9F-4C85-8FC6-5FD60563F74B}" v="95" dt="2020-01-15T17:00:57.209"/>
    <p1510:client id="{9157CF4C-0454-2AF1-72A1-1837EF25E39A}" v="1662" dt="2020-01-18T04:14:53.902"/>
    <p1510:client id="{BA53967C-B96B-76B5-72B4-B5D6425C8005}" v="116" dt="2020-01-20T19:45:35.72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658"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odges, Malachi" userId="S::27mhodges@wsdweb.org::3f95e656-771c-439f-bc83-e94bc5db0f80" providerId="AD" clId="Web-{9157CF4C-0454-2AF1-72A1-1837EF25E39A}"/>
    <pc:docChg chg="addSld delSld modSld">
      <pc:chgData name="Hodges, Malachi" userId="S::27mhodges@wsdweb.org::3f95e656-771c-439f-bc83-e94bc5db0f80" providerId="AD" clId="Web-{9157CF4C-0454-2AF1-72A1-1837EF25E39A}" dt="2020-01-18T04:14:53.840" v="1670"/>
      <pc:docMkLst>
        <pc:docMk/>
      </pc:docMkLst>
      <pc:sldChg chg="addSp modSp mod modTransition setBg">
        <pc:chgData name="Hodges, Malachi" userId="S::27mhodges@wsdweb.org::3f95e656-771c-439f-bc83-e94bc5db0f80" providerId="AD" clId="Web-{9157CF4C-0454-2AF1-72A1-1837EF25E39A}" dt="2020-01-15T21:56:09.076" v="766"/>
        <pc:sldMkLst>
          <pc:docMk/>
          <pc:sldMk cId="109857222" sldId="256"/>
        </pc:sldMkLst>
        <pc:spChg chg="mod">
          <ac:chgData name="Hodges, Malachi" userId="S::27mhodges@wsdweb.org::3f95e656-771c-439f-bc83-e94bc5db0f80" providerId="AD" clId="Web-{9157CF4C-0454-2AF1-72A1-1837EF25E39A}" dt="2020-01-15T21:54:23.981" v="764"/>
          <ac:spMkLst>
            <pc:docMk/>
            <pc:sldMk cId="109857222" sldId="256"/>
            <ac:spMk id="2" creationId="{00000000-0000-0000-0000-000000000000}"/>
          </ac:spMkLst>
        </pc:spChg>
        <pc:spChg chg="mod">
          <ac:chgData name="Hodges, Malachi" userId="S::27mhodges@wsdweb.org::3f95e656-771c-439f-bc83-e94bc5db0f80" providerId="AD" clId="Web-{9157CF4C-0454-2AF1-72A1-1837EF25E39A}" dt="2020-01-15T21:54:23.981" v="764"/>
          <ac:spMkLst>
            <pc:docMk/>
            <pc:sldMk cId="109857222" sldId="256"/>
            <ac:spMk id="3" creationId="{00000000-0000-0000-0000-000000000000}"/>
          </ac:spMkLst>
        </pc:spChg>
        <pc:spChg chg="add">
          <ac:chgData name="Hodges, Malachi" userId="S::27mhodges@wsdweb.org::3f95e656-771c-439f-bc83-e94bc5db0f80" providerId="AD" clId="Web-{9157CF4C-0454-2AF1-72A1-1837EF25E39A}" dt="2020-01-15T21:54:23.981" v="764"/>
          <ac:spMkLst>
            <pc:docMk/>
            <pc:sldMk cId="109857222" sldId="256"/>
            <ac:spMk id="8" creationId="{23962611-DFD5-4092-AAFD-559E3DFCE2C9}"/>
          </ac:spMkLst>
        </pc:spChg>
        <pc:picChg chg="add">
          <ac:chgData name="Hodges, Malachi" userId="S::27mhodges@wsdweb.org::3f95e656-771c-439f-bc83-e94bc5db0f80" providerId="AD" clId="Web-{9157CF4C-0454-2AF1-72A1-1837EF25E39A}" dt="2020-01-15T21:54:23.981" v="764"/>
          <ac:picMkLst>
            <pc:docMk/>
            <pc:sldMk cId="109857222" sldId="256"/>
            <ac:picMk id="10" creationId="{2270F1FA-0425-408F-9861-80BF5AFB276D}"/>
          </ac:picMkLst>
        </pc:picChg>
      </pc:sldChg>
      <pc:sldChg chg="addSp delSp modSp mod modTransition setBg setClrOvrMap">
        <pc:chgData name="Hodges, Malachi" userId="S::27mhodges@wsdweb.org::3f95e656-771c-439f-bc83-e94bc5db0f80" providerId="AD" clId="Web-{9157CF4C-0454-2AF1-72A1-1837EF25E39A}" dt="2020-01-16T23:11:47.172" v="1668"/>
        <pc:sldMkLst>
          <pc:docMk/>
          <pc:sldMk cId="2125658017" sldId="257"/>
        </pc:sldMkLst>
        <pc:spChg chg="mod">
          <ac:chgData name="Hodges, Malachi" userId="S::27mhodges@wsdweb.org::3f95e656-771c-439f-bc83-e94bc5db0f80" providerId="AD" clId="Web-{9157CF4C-0454-2AF1-72A1-1837EF25E39A}" dt="2020-01-15T21:29:33.771" v="305"/>
          <ac:spMkLst>
            <pc:docMk/>
            <pc:sldMk cId="2125658017" sldId="257"/>
            <ac:spMk id="2" creationId="{035BB712-E07B-4DE2-B8ED-E3A6880F0CB6}"/>
          </ac:spMkLst>
        </pc:spChg>
        <pc:spChg chg="mod">
          <ac:chgData name="Hodges, Malachi" userId="S::27mhodges@wsdweb.org::3f95e656-771c-439f-bc83-e94bc5db0f80" providerId="AD" clId="Web-{9157CF4C-0454-2AF1-72A1-1837EF25E39A}" dt="2020-01-15T21:31:49.070" v="308" actId="20577"/>
          <ac:spMkLst>
            <pc:docMk/>
            <pc:sldMk cId="2125658017" sldId="257"/>
            <ac:spMk id="4" creationId="{9629D374-4C56-4991-8ECB-424086397EE4}"/>
          </ac:spMkLst>
        </pc:spChg>
        <pc:spChg chg="del">
          <ac:chgData name="Hodges, Malachi" userId="S::27mhodges@wsdweb.org::3f95e656-771c-439f-bc83-e94bc5db0f80" providerId="AD" clId="Web-{9157CF4C-0454-2AF1-72A1-1837EF25E39A}" dt="2020-01-15T21:29:33.771" v="305"/>
          <ac:spMkLst>
            <pc:docMk/>
            <pc:sldMk cId="2125658017" sldId="257"/>
            <ac:spMk id="10" creationId="{CF62D2A7-8207-488C-9F46-316BA81A16C8}"/>
          </ac:spMkLst>
        </pc:spChg>
        <pc:spChg chg="add">
          <ac:chgData name="Hodges, Malachi" userId="S::27mhodges@wsdweb.org::3f95e656-771c-439f-bc83-e94bc5db0f80" providerId="AD" clId="Web-{9157CF4C-0454-2AF1-72A1-1837EF25E39A}" dt="2020-01-15T21:29:33.771" v="305"/>
          <ac:spMkLst>
            <pc:docMk/>
            <pc:sldMk cId="2125658017" sldId="257"/>
            <ac:spMk id="15" creationId="{3CD9DF72-87A3-404E-A828-84CBF11A8303}"/>
          </ac:spMkLst>
        </pc:spChg>
        <pc:picChg chg="mod ord">
          <ac:chgData name="Hodges, Malachi" userId="S::27mhodges@wsdweb.org::3f95e656-771c-439f-bc83-e94bc5db0f80" providerId="AD" clId="Web-{9157CF4C-0454-2AF1-72A1-1837EF25E39A}" dt="2020-01-15T21:29:33.771" v="305"/>
          <ac:picMkLst>
            <pc:docMk/>
            <pc:sldMk cId="2125658017" sldId="257"/>
            <ac:picMk id="5" creationId="{9CAC6FB5-F270-4A66-A2B2-30B9F381BB9D}"/>
          </ac:picMkLst>
        </pc:picChg>
        <pc:cxnChg chg="add">
          <ac:chgData name="Hodges, Malachi" userId="S::27mhodges@wsdweb.org::3f95e656-771c-439f-bc83-e94bc5db0f80" providerId="AD" clId="Web-{9157CF4C-0454-2AF1-72A1-1837EF25E39A}" dt="2020-01-15T21:29:33.771" v="305"/>
          <ac:cxnSpMkLst>
            <pc:docMk/>
            <pc:sldMk cId="2125658017" sldId="257"/>
            <ac:cxnSpMk id="17" creationId="{20E3A342-4D61-4E3F-AF90-1AB42AEB96CC}"/>
          </ac:cxnSpMkLst>
        </pc:cxnChg>
      </pc:sldChg>
      <pc:sldChg chg="addSp delSp modSp new mod modTransition setBg setClrOvrMap">
        <pc:chgData name="Hodges, Malachi" userId="S::27mhodges@wsdweb.org::3f95e656-771c-439f-bc83-e94bc5db0f80" providerId="AD" clId="Web-{9157CF4C-0454-2AF1-72A1-1837EF25E39A}" dt="2020-01-16T23:09:50.593" v="1666"/>
        <pc:sldMkLst>
          <pc:docMk/>
          <pc:sldMk cId="1587373347" sldId="258"/>
        </pc:sldMkLst>
        <pc:spChg chg="mod ord">
          <ac:chgData name="Hodges, Malachi" userId="S::27mhodges@wsdweb.org::3f95e656-771c-439f-bc83-e94bc5db0f80" providerId="AD" clId="Web-{9157CF4C-0454-2AF1-72A1-1837EF25E39A}" dt="2020-01-15T21:35:09.260" v="352" actId="20577"/>
          <ac:spMkLst>
            <pc:docMk/>
            <pc:sldMk cId="1587373347" sldId="258"/>
            <ac:spMk id="2" creationId="{0A29515E-84A2-4AC7-A79C-A55096A9EBEA}"/>
          </ac:spMkLst>
        </pc:spChg>
        <pc:spChg chg="del">
          <ac:chgData name="Hodges, Malachi" userId="S::27mhodges@wsdweb.org::3f95e656-771c-439f-bc83-e94bc5db0f80" providerId="AD" clId="Web-{9157CF4C-0454-2AF1-72A1-1837EF25E39A}" dt="2020-01-15T21:33:25.399" v="311"/>
          <ac:spMkLst>
            <pc:docMk/>
            <pc:sldMk cId="1587373347" sldId="258"/>
            <ac:spMk id="3" creationId="{6DEE047F-B885-46D3-97C4-CB6A1158216D}"/>
          </ac:spMkLst>
        </pc:spChg>
        <pc:spChg chg="mod">
          <ac:chgData name="Hodges, Malachi" userId="S::27mhodges@wsdweb.org::3f95e656-771c-439f-bc83-e94bc5db0f80" providerId="AD" clId="Web-{9157CF4C-0454-2AF1-72A1-1837EF25E39A}" dt="2020-01-15T21:54:12.309" v="762" actId="20577"/>
          <ac:spMkLst>
            <pc:docMk/>
            <pc:sldMk cId="1587373347" sldId="258"/>
            <ac:spMk id="4" creationId="{B041AB38-140C-42EF-97B9-C57C1B8CB0F1}"/>
          </ac:spMkLst>
        </pc:spChg>
        <pc:spChg chg="add mod">
          <ac:chgData name="Hodges, Malachi" userId="S::27mhodges@wsdweb.org::3f95e656-771c-439f-bc83-e94bc5db0f80" providerId="AD" clId="Web-{9157CF4C-0454-2AF1-72A1-1837EF25E39A}" dt="2020-01-15T21:34:08.869" v="323"/>
          <ac:spMkLst>
            <pc:docMk/>
            <pc:sldMk cId="1587373347" sldId="258"/>
            <ac:spMk id="7" creationId="{3043928C-4F50-469F-8E43-DCD3C2D6B8DD}"/>
          </ac:spMkLst>
        </pc:spChg>
        <pc:spChg chg="add del">
          <ac:chgData name="Hodges, Malachi" userId="S::27mhodges@wsdweb.org::3f95e656-771c-439f-bc83-e94bc5db0f80" providerId="AD" clId="Web-{9157CF4C-0454-2AF1-72A1-1837EF25E39A}" dt="2020-01-15T21:33:59.931" v="320"/>
          <ac:spMkLst>
            <pc:docMk/>
            <pc:sldMk cId="1587373347" sldId="258"/>
            <ac:spMk id="9" creationId="{87CC2527-562A-4F69-B487-4371E5B243E7}"/>
          </ac:spMkLst>
        </pc:spChg>
        <pc:spChg chg="add del">
          <ac:chgData name="Hodges, Malachi" userId="S::27mhodges@wsdweb.org::3f95e656-771c-439f-bc83-e94bc5db0f80" providerId="AD" clId="Web-{9157CF4C-0454-2AF1-72A1-1837EF25E39A}" dt="2020-01-15T21:34:08.837" v="322"/>
          <ac:spMkLst>
            <pc:docMk/>
            <pc:sldMk cId="1587373347" sldId="258"/>
            <ac:spMk id="11" creationId="{1DB7C82F-AB7E-4F0C-B829-FA1B9C415180}"/>
          </ac:spMkLst>
        </pc:spChg>
        <pc:spChg chg="add del">
          <ac:chgData name="Hodges, Malachi" userId="S::27mhodges@wsdweb.org::3f95e656-771c-439f-bc83-e94bc5db0f80" providerId="AD" clId="Web-{9157CF4C-0454-2AF1-72A1-1837EF25E39A}" dt="2020-01-15T21:33:34.649" v="316"/>
          <ac:spMkLst>
            <pc:docMk/>
            <pc:sldMk cId="1587373347" sldId="258"/>
            <ac:spMk id="12" creationId="{3CD9DF72-87A3-404E-A828-84CBF11A8303}"/>
          </ac:spMkLst>
        </pc:spChg>
        <pc:spChg chg="add">
          <ac:chgData name="Hodges, Malachi" userId="S::27mhodges@wsdweb.org::3f95e656-771c-439f-bc83-e94bc5db0f80" providerId="AD" clId="Web-{9157CF4C-0454-2AF1-72A1-1837EF25E39A}" dt="2020-01-15T21:34:08.869" v="323"/>
          <ac:spMkLst>
            <pc:docMk/>
            <pc:sldMk cId="1587373347" sldId="258"/>
            <ac:spMk id="13" creationId="{48CAE4AE-A9DF-45AF-9A9C-1712BC63418E}"/>
          </ac:spMkLst>
        </pc:spChg>
        <pc:spChg chg="add">
          <ac:chgData name="Hodges, Malachi" userId="S::27mhodges@wsdweb.org::3f95e656-771c-439f-bc83-e94bc5db0f80" providerId="AD" clId="Web-{9157CF4C-0454-2AF1-72A1-1837EF25E39A}" dt="2020-01-15T21:34:08.869" v="323"/>
          <ac:spMkLst>
            <pc:docMk/>
            <pc:sldMk cId="1587373347" sldId="258"/>
            <ac:spMk id="37" creationId="{E972DE0D-2E53-4159-ABD3-C601524262C2}"/>
          </ac:spMkLst>
        </pc:spChg>
        <pc:grpChg chg="add">
          <ac:chgData name="Hodges, Malachi" userId="S::27mhodges@wsdweb.org::3f95e656-771c-439f-bc83-e94bc5db0f80" providerId="AD" clId="Web-{9157CF4C-0454-2AF1-72A1-1837EF25E39A}" dt="2020-01-15T21:34:08.869" v="323"/>
          <ac:grpSpMkLst>
            <pc:docMk/>
            <pc:sldMk cId="1587373347" sldId="258"/>
            <ac:grpSpMk id="36" creationId="{6C272060-BC98-4C91-A58F-4DFEC566CF7F}"/>
          </ac:grpSpMkLst>
        </pc:grpChg>
        <pc:picChg chg="add mod ord modCrop">
          <ac:chgData name="Hodges, Malachi" userId="S::27mhodges@wsdweb.org::3f95e656-771c-439f-bc83-e94bc5db0f80" providerId="AD" clId="Web-{9157CF4C-0454-2AF1-72A1-1837EF25E39A}" dt="2020-01-15T21:34:08.869" v="323"/>
          <ac:picMkLst>
            <pc:docMk/>
            <pc:sldMk cId="1587373347" sldId="258"/>
            <ac:picMk id="5" creationId="{84477D92-EABE-463C-BE12-59712B4F5130}"/>
          </ac:picMkLst>
        </pc:picChg>
        <pc:cxnChg chg="add del">
          <ac:chgData name="Hodges, Malachi" userId="S::27mhodges@wsdweb.org::3f95e656-771c-439f-bc83-e94bc5db0f80" providerId="AD" clId="Web-{9157CF4C-0454-2AF1-72A1-1837EF25E39A}" dt="2020-01-15T21:33:59.931" v="320"/>
          <ac:cxnSpMkLst>
            <pc:docMk/>
            <pc:sldMk cId="1587373347" sldId="258"/>
            <ac:cxnSpMk id="10" creationId="{BCDAEC91-5BCE-4B55-9CC0-43EF94CB734B}"/>
          </ac:cxnSpMkLst>
        </pc:cxnChg>
        <pc:cxnChg chg="add del">
          <ac:chgData name="Hodges, Malachi" userId="S::27mhodges@wsdweb.org::3f95e656-771c-439f-bc83-e94bc5db0f80" providerId="AD" clId="Web-{9157CF4C-0454-2AF1-72A1-1837EF25E39A}" dt="2020-01-15T21:33:34.649" v="316"/>
          <ac:cxnSpMkLst>
            <pc:docMk/>
            <pc:sldMk cId="1587373347" sldId="258"/>
            <ac:cxnSpMk id="14" creationId="{20E3A342-4D61-4E3F-AF90-1AB42AEB96CC}"/>
          </ac:cxnSpMkLst>
        </pc:cxnChg>
      </pc:sldChg>
      <pc:sldChg chg="addSp delSp modSp new mod modTransition setBg">
        <pc:chgData name="Hodges, Malachi" userId="S::27mhodges@wsdweb.org::3f95e656-771c-439f-bc83-e94bc5db0f80" providerId="AD" clId="Web-{9157CF4C-0454-2AF1-72A1-1837EF25E39A}" dt="2020-01-16T23:04:23.015" v="1664"/>
        <pc:sldMkLst>
          <pc:docMk/>
          <pc:sldMk cId="786245824" sldId="259"/>
        </pc:sldMkLst>
        <pc:spChg chg="mod">
          <ac:chgData name="Hodges, Malachi" userId="S::27mhodges@wsdweb.org::3f95e656-771c-439f-bc83-e94bc5db0f80" providerId="AD" clId="Web-{9157CF4C-0454-2AF1-72A1-1837EF25E39A}" dt="2020-01-15T22:05:45.757" v="789"/>
          <ac:spMkLst>
            <pc:docMk/>
            <pc:sldMk cId="786245824" sldId="259"/>
            <ac:spMk id="2" creationId="{0B7CA0F2-0176-4F63-BFCD-183BE367E518}"/>
          </ac:spMkLst>
        </pc:spChg>
        <pc:spChg chg="del">
          <ac:chgData name="Hodges, Malachi" userId="S::27mhodges@wsdweb.org::3f95e656-771c-439f-bc83-e94bc5db0f80" providerId="AD" clId="Web-{9157CF4C-0454-2AF1-72A1-1837EF25E39A}" dt="2020-01-15T22:05:27.460" v="785"/>
          <ac:spMkLst>
            <pc:docMk/>
            <pc:sldMk cId="786245824" sldId="259"/>
            <ac:spMk id="3" creationId="{641B701C-F4E1-44FA-A2EF-D71DCC5946F3}"/>
          </ac:spMkLst>
        </pc:spChg>
        <pc:spChg chg="mod">
          <ac:chgData name="Hodges, Malachi" userId="S::27mhodges@wsdweb.org::3f95e656-771c-439f-bc83-e94bc5db0f80" providerId="AD" clId="Web-{9157CF4C-0454-2AF1-72A1-1837EF25E39A}" dt="2020-01-15T22:13:18.092" v="1029" actId="20577"/>
          <ac:spMkLst>
            <pc:docMk/>
            <pc:sldMk cId="786245824" sldId="259"/>
            <ac:spMk id="4" creationId="{826D24BA-FE44-4FB3-9A3C-12EB2421AD64}"/>
          </ac:spMkLst>
        </pc:spChg>
        <pc:spChg chg="add mod">
          <ac:chgData name="Hodges, Malachi" userId="S::27mhodges@wsdweb.org::3f95e656-771c-439f-bc83-e94bc5db0f80" providerId="AD" clId="Web-{9157CF4C-0454-2AF1-72A1-1837EF25E39A}" dt="2020-01-15T22:05:45.757" v="789"/>
          <ac:spMkLst>
            <pc:docMk/>
            <pc:sldMk cId="786245824" sldId="259"/>
            <ac:spMk id="7" creationId="{940F5985-0221-40BF-86FC-BEB4F6B0B751}"/>
          </ac:spMkLst>
        </pc:spChg>
        <pc:spChg chg="add">
          <ac:chgData name="Hodges, Malachi" userId="S::27mhodges@wsdweb.org::3f95e656-771c-439f-bc83-e94bc5db0f80" providerId="AD" clId="Web-{9157CF4C-0454-2AF1-72A1-1837EF25E39A}" dt="2020-01-15T22:05:45.757" v="789"/>
          <ac:spMkLst>
            <pc:docMk/>
            <pc:sldMk cId="786245824" sldId="259"/>
            <ac:spMk id="12" creationId="{4038CB10-1F5C-4D54-9DF7-12586DE5B007}"/>
          </ac:spMkLst>
        </pc:spChg>
        <pc:spChg chg="add">
          <ac:chgData name="Hodges, Malachi" userId="S::27mhodges@wsdweb.org::3f95e656-771c-439f-bc83-e94bc5db0f80" providerId="AD" clId="Web-{9157CF4C-0454-2AF1-72A1-1837EF25E39A}" dt="2020-01-15T22:05:45.757" v="789"/>
          <ac:spMkLst>
            <pc:docMk/>
            <pc:sldMk cId="786245824" sldId="259"/>
            <ac:spMk id="14" creationId="{73ED6512-6858-4552-B699-9A97FE9A4EA2}"/>
          </ac:spMkLst>
        </pc:spChg>
        <pc:picChg chg="add mod ord">
          <ac:chgData name="Hodges, Malachi" userId="S::27mhodges@wsdweb.org::3f95e656-771c-439f-bc83-e94bc5db0f80" providerId="AD" clId="Web-{9157CF4C-0454-2AF1-72A1-1837EF25E39A}" dt="2020-01-15T22:05:45.757" v="789"/>
          <ac:picMkLst>
            <pc:docMk/>
            <pc:sldMk cId="786245824" sldId="259"/>
            <ac:picMk id="5" creationId="{2DB67BFA-82D4-4E28-99FF-98F8DB58B389}"/>
          </ac:picMkLst>
        </pc:picChg>
      </pc:sldChg>
      <pc:sldChg chg="new del">
        <pc:chgData name="Hodges, Malachi" userId="S::27mhodges@wsdweb.org::3f95e656-771c-439f-bc83-e94bc5db0f80" providerId="AD" clId="Web-{9157CF4C-0454-2AF1-72A1-1837EF25E39A}" dt="2020-01-15T22:01:40.316" v="770"/>
        <pc:sldMkLst>
          <pc:docMk/>
          <pc:sldMk cId="2949313974" sldId="259"/>
        </pc:sldMkLst>
      </pc:sldChg>
      <pc:sldChg chg="addSp delSp modSp new mod modTransition setBg setClrOvrMap">
        <pc:chgData name="Hodges, Malachi" userId="S::27mhodges@wsdweb.org::3f95e656-771c-439f-bc83-e94bc5db0f80" providerId="AD" clId="Web-{9157CF4C-0454-2AF1-72A1-1837EF25E39A}" dt="2020-01-18T04:14:53.840" v="1670"/>
        <pc:sldMkLst>
          <pc:docMk/>
          <pc:sldMk cId="3672209809" sldId="260"/>
        </pc:sldMkLst>
        <pc:spChg chg="mod ord">
          <ac:chgData name="Hodges, Malachi" userId="S::27mhodges@wsdweb.org::3f95e656-771c-439f-bc83-e94bc5db0f80" providerId="AD" clId="Web-{9157CF4C-0454-2AF1-72A1-1837EF25E39A}" dt="2020-01-15T22:18:32.722" v="1063"/>
          <ac:spMkLst>
            <pc:docMk/>
            <pc:sldMk cId="3672209809" sldId="260"/>
            <ac:spMk id="2" creationId="{367D2899-F315-4B71-83FC-CC4DA4244D58}"/>
          </ac:spMkLst>
        </pc:spChg>
        <pc:spChg chg="del">
          <ac:chgData name="Hodges, Malachi" userId="S::27mhodges@wsdweb.org::3f95e656-771c-439f-bc83-e94bc5db0f80" providerId="AD" clId="Web-{9157CF4C-0454-2AF1-72A1-1837EF25E39A}" dt="2020-01-15T22:17:04.877" v="1053"/>
          <ac:spMkLst>
            <pc:docMk/>
            <pc:sldMk cId="3672209809" sldId="260"/>
            <ac:spMk id="3" creationId="{88112A70-D8B6-49D7-9116-DB6B0B3E302F}"/>
          </ac:spMkLst>
        </pc:spChg>
        <pc:spChg chg="mod">
          <ac:chgData name="Hodges, Malachi" userId="S::27mhodges@wsdweb.org::3f95e656-771c-439f-bc83-e94bc5db0f80" providerId="AD" clId="Web-{9157CF4C-0454-2AF1-72A1-1837EF25E39A}" dt="2020-01-15T22:21:30.069" v="1249" actId="20577"/>
          <ac:spMkLst>
            <pc:docMk/>
            <pc:sldMk cId="3672209809" sldId="260"/>
            <ac:spMk id="4" creationId="{ACA490BB-61A3-43F5-9129-026CB6353D54}"/>
          </ac:spMkLst>
        </pc:spChg>
        <pc:spChg chg="add mod">
          <ac:chgData name="Hodges, Malachi" userId="S::27mhodges@wsdweb.org::3f95e656-771c-439f-bc83-e94bc5db0f80" providerId="AD" clId="Web-{9157CF4C-0454-2AF1-72A1-1837EF25E39A}" dt="2020-01-15T22:18:32.722" v="1063"/>
          <ac:spMkLst>
            <pc:docMk/>
            <pc:sldMk cId="3672209809" sldId="260"/>
            <ac:spMk id="7" creationId="{EAE40A70-E11F-47ED-96DF-45AFC9D6351C}"/>
          </ac:spMkLst>
        </pc:spChg>
        <pc:spChg chg="add del mod">
          <ac:chgData name="Hodges, Malachi" userId="S::27mhodges@wsdweb.org::3f95e656-771c-439f-bc83-e94bc5db0f80" providerId="AD" clId="Web-{9157CF4C-0454-2AF1-72A1-1837EF25E39A}" dt="2020-01-18T04:14:53.840" v="1670"/>
          <ac:spMkLst>
            <pc:docMk/>
            <pc:sldMk cId="3672209809" sldId="260"/>
            <ac:spMk id="11" creationId="{1496D766-0040-4A31-96A9-14B1D6417162}"/>
          </ac:spMkLst>
        </pc:spChg>
        <pc:spChg chg="add">
          <ac:chgData name="Hodges, Malachi" userId="S::27mhodges@wsdweb.org::3f95e656-771c-439f-bc83-e94bc5db0f80" providerId="AD" clId="Web-{9157CF4C-0454-2AF1-72A1-1837EF25E39A}" dt="2020-01-15T22:18:32.722" v="1063"/>
          <ac:spMkLst>
            <pc:docMk/>
            <pc:sldMk cId="3672209809" sldId="260"/>
            <ac:spMk id="13" creationId="{A3BAF07C-C39E-42EB-BB22-8D46691D9735}"/>
          </ac:spMkLst>
        </pc:spChg>
        <pc:grpChg chg="add">
          <ac:chgData name="Hodges, Malachi" userId="S::27mhodges@wsdweb.org::3f95e656-771c-439f-bc83-e94bc5db0f80" providerId="AD" clId="Web-{9157CF4C-0454-2AF1-72A1-1837EF25E39A}" dt="2020-01-15T22:18:32.722" v="1063"/>
          <ac:grpSpMkLst>
            <pc:docMk/>
            <pc:sldMk cId="3672209809" sldId="260"/>
            <ac:grpSpMk id="18" creationId="{D8E9CF54-0466-4261-9E62-0249E60E1886}"/>
          </ac:grpSpMkLst>
        </pc:grpChg>
        <pc:picChg chg="add mod ord modCrop">
          <ac:chgData name="Hodges, Malachi" userId="S::27mhodges@wsdweb.org::3f95e656-771c-439f-bc83-e94bc5db0f80" providerId="AD" clId="Web-{9157CF4C-0454-2AF1-72A1-1837EF25E39A}" dt="2020-01-15T22:18:32.722" v="1063"/>
          <ac:picMkLst>
            <pc:docMk/>
            <pc:sldMk cId="3672209809" sldId="260"/>
            <ac:picMk id="5" creationId="{C2B936E2-79A6-458A-BD34-1230392D5AE3}"/>
          </ac:picMkLst>
        </pc:picChg>
        <pc:picChg chg="add del mod ord">
          <ac:chgData name="Hodges, Malachi" userId="S::27mhodges@wsdweb.org::3f95e656-771c-439f-bc83-e94bc5db0f80" providerId="AD" clId="Web-{9157CF4C-0454-2AF1-72A1-1837EF25E39A}" dt="2020-01-18T04:14:53.840" v="1670"/>
          <ac:picMkLst>
            <pc:docMk/>
            <pc:sldMk cId="3672209809" sldId="260"/>
            <ac:picMk id="9" creationId="{1894EFC7-26D3-49DC-8400-F7F80F96839B}"/>
          </ac:picMkLst>
        </pc:picChg>
        <pc:picChg chg="add del">
          <ac:chgData name="Hodges, Malachi" userId="S::27mhodges@wsdweb.org::3f95e656-771c-439f-bc83-e94bc5db0f80" providerId="AD" clId="Web-{9157CF4C-0454-2AF1-72A1-1837EF25E39A}" dt="2020-01-15T22:18:32.691" v="1062"/>
          <ac:picMkLst>
            <pc:docMk/>
            <pc:sldMk cId="3672209809" sldId="260"/>
            <ac:picMk id="16" creationId="{22901FED-4FC9-4ED5-8123-C98BCD1616BA}"/>
          </ac:picMkLst>
        </pc:picChg>
      </pc:sldChg>
      <pc:sldChg chg="addSp delSp modSp new mod modTransition setBg">
        <pc:chgData name="Hodges, Malachi" userId="S::27mhodges@wsdweb.org::3f95e656-771c-439f-bc83-e94bc5db0f80" providerId="AD" clId="Web-{9157CF4C-0454-2AF1-72A1-1837EF25E39A}" dt="2020-01-16T23:04:12.953" v="1661" actId="20577"/>
        <pc:sldMkLst>
          <pc:docMk/>
          <pc:sldMk cId="3907685349" sldId="261"/>
        </pc:sldMkLst>
        <pc:spChg chg="mod">
          <ac:chgData name="Hodges, Malachi" userId="S::27mhodges@wsdweb.org::3f95e656-771c-439f-bc83-e94bc5db0f80" providerId="AD" clId="Web-{9157CF4C-0454-2AF1-72A1-1837EF25E39A}" dt="2020-01-15T22:24:45.056" v="1281"/>
          <ac:spMkLst>
            <pc:docMk/>
            <pc:sldMk cId="3907685349" sldId="261"/>
            <ac:spMk id="2" creationId="{F2C10DDF-5DB5-481A-8A56-44DB49F3201C}"/>
          </ac:spMkLst>
        </pc:spChg>
        <pc:spChg chg="del">
          <ac:chgData name="Hodges, Malachi" userId="S::27mhodges@wsdweb.org::3f95e656-771c-439f-bc83-e94bc5db0f80" providerId="AD" clId="Web-{9157CF4C-0454-2AF1-72A1-1837EF25E39A}" dt="2020-01-15T22:24:03.524" v="1273"/>
          <ac:spMkLst>
            <pc:docMk/>
            <pc:sldMk cId="3907685349" sldId="261"/>
            <ac:spMk id="3" creationId="{161AEC6D-FCB0-428A-8300-37DF64871F8D}"/>
          </ac:spMkLst>
        </pc:spChg>
        <pc:spChg chg="mod">
          <ac:chgData name="Hodges, Malachi" userId="S::27mhodges@wsdweb.org::3f95e656-771c-439f-bc83-e94bc5db0f80" providerId="AD" clId="Web-{9157CF4C-0454-2AF1-72A1-1837EF25E39A}" dt="2020-01-16T23:04:12.953" v="1661" actId="20577"/>
          <ac:spMkLst>
            <pc:docMk/>
            <pc:sldMk cId="3907685349" sldId="261"/>
            <ac:spMk id="4" creationId="{798E0D5B-ADFE-4D2F-AD07-E6C0003D20FF}"/>
          </ac:spMkLst>
        </pc:spChg>
        <pc:spChg chg="add mod">
          <ac:chgData name="Hodges, Malachi" userId="S::27mhodges@wsdweb.org::3f95e656-771c-439f-bc83-e94bc5db0f80" providerId="AD" clId="Web-{9157CF4C-0454-2AF1-72A1-1837EF25E39A}" dt="2020-01-15T22:24:45.056" v="1281"/>
          <ac:spMkLst>
            <pc:docMk/>
            <pc:sldMk cId="3907685349" sldId="261"/>
            <ac:spMk id="7" creationId="{D13908F4-C2DD-4FE5-9615-4D97412B7B05}"/>
          </ac:spMkLst>
        </pc:spChg>
        <pc:spChg chg="add">
          <ac:chgData name="Hodges, Malachi" userId="S::27mhodges@wsdweb.org::3f95e656-771c-439f-bc83-e94bc5db0f80" providerId="AD" clId="Web-{9157CF4C-0454-2AF1-72A1-1837EF25E39A}" dt="2020-01-15T22:24:45.056" v="1281"/>
          <ac:spMkLst>
            <pc:docMk/>
            <pc:sldMk cId="3907685349" sldId="261"/>
            <ac:spMk id="12" creationId="{F56F5174-31D9-4DBB-AAB7-A1FD7BDB1352}"/>
          </ac:spMkLst>
        </pc:spChg>
        <pc:spChg chg="add">
          <ac:chgData name="Hodges, Malachi" userId="S::27mhodges@wsdweb.org::3f95e656-771c-439f-bc83-e94bc5db0f80" providerId="AD" clId="Web-{9157CF4C-0454-2AF1-72A1-1837EF25E39A}" dt="2020-01-15T22:24:45.056" v="1281"/>
          <ac:spMkLst>
            <pc:docMk/>
            <pc:sldMk cId="3907685349" sldId="261"/>
            <ac:spMk id="16" creationId="{F9A95BEE-6BB1-4A28-A8E6-A34B2E42EF87}"/>
          </ac:spMkLst>
        </pc:spChg>
        <pc:picChg chg="add mod ord modCrop">
          <ac:chgData name="Hodges, Malachi" userId="S::27mhodges@wsdweb.org::3f95e656-771c-439f-bc83-e94bc5db0f80" providerId="AD" clId="Web-{9157CF4C-0454-2AF1-72A1-1837EF25E39A}" dt="2020-01-15T22:24:45.056" v="1281"/>
          <ac:picMkLst>
            <pc:docMk/>
            <pc:sldMk cId="3907685349" sldId="261"/>
            <ac:picMk id="5" creationId="{93B1ED91-706D-4691-92E6-4EC08F7A75FC}"/>
          </ac:picMkLst>
        </pc:picChg>
        <pc:picChg chg="add">
          <ac:chgData name="Hodges, Malachi" userId="S::27mhodges@wsdweb.org::3f95e656-771c-439f-bc83-e94bc5db0f80" providerId="AD" clId="Web-{9157CF4C-0454-2AF1-72A1-1837EF25E39A}" dt="2020-01-15T22:24:45.056" v="1281"/>
          <ac:picMkLst>
            <pc:docMk/>
            <pc:sldMk cId="3907685349" sldId="261"/>
            <ac:picMk id="14" creationId="{AE113210-7872-481A-ADE6-3A05CCAF5EB2}"/>
          </ac:picMkLst>
        </pc:picChg>
      </pc:sldChg>
      <pc:sldChg chg="addSp modSp new mod modTransition setBg">
        <pc:chgData name="Hodges, Malachi" userId="S::27mhodges@wsdweb.org::3f95e656-771c-439f-bc83-e94bc5db0f80" providerId="AD" clId="Web-{9157CF4C-0454-2AF1-72A1-1837EF25E39A}" dt="2020-01-15T22:32:39.845" v="1313"/>
        <pc:sldMkLst>
          <pc:docMk/>
          <pc:sldMk cId="3051069479" sldId="262"/>
        </pc:sldMkLst>
        <pc:spChg chg="mod">
          <ac:chgData name="Hodges, Malachi" userId="S::27mhodges@wsdweb.org::3f95e656-771c-439f-bc83-e94bc5db0f80" providerId="AD" clId="Web-{9157CF4C-0454-2AF1-72A1-1837EF25E39A}" dt="2020-01-15T22:29:30.420" v="1311"/>
          <ac:spMkLst>
            <pc:docMk/>
            <pc:sldMk cId="3051069479" sldId="262"/>
            <ac:spMk id="2" creationId="{781499DE-98B6-45BC-A490-F68352C682F4}"/>
          </ac:spMkLst>
        </pc:spChg>
        <pc:spChg chg="add mod">
          <ac:chgData name="Hodges, Malachi" userId="S::27mhodges@wsdweb.org::3f95e656-771c-439f-bc83-e94bc5db0f80" providerId="AD" clId="Web-{9157CF4C-0454-2AF1-72A1-1837EF25E39A}" dt="2020-01-15T22:29:30.420" v="1311"/>
          <ac:spMkLst>
            <pc:docMk/>
            <pc:sldMk cId="3051069479" sldId="262"/>
            <ac:spMk id="5" creationId="{2E81C11D-1B00-4AE3-A596-64EE41EDF31E}"/>
          </ac:spMkLst>
        </pc:spChg>
        <pc:spChg chg="add">
          <ac:chgData name="Hodges, Malachi" userId="S::27mhodges@wsdweb.org::3f95e656-771c-439f-bc83-e94bc5db0f80" providerId="AD" clId="Web-{9157CF4C-0454-2AF1-72A1-1837EF25E39A}" dt="2020-01-15T22:29:30.420" v="1311"/>
          <ac:spMkLst>
            <pc:docMk/>
            <pc:sldMk cId="3051069479" sldId="262"/>
            <ac:spMk id="10" creationId="{AB45A142-4255-493C-8284-5D566C121B10}"/>
          </ac:spMkLst>
        </pc:spChg>
        <pc:picChg chg="add mod">
          <ac:chgData name="Hodges, Malachi" userId="S::27mhodges@wsdweb.org::3f95e656-771c-439f-bc83-e94bc5db0f80" providerId="AD" clId="Web-{9157CF4C-0454-2AF1-72A1-1837EF25E39A}" dt="2020-01-15T22:29:30.420" v="1311"/>
          <ac:picMkLst>
            <pc:docMk/>
            <pc:sldMk cId="3051069479" sldId="262"/>
            <ac:picMk id="3" creationId="{435AD06D-82A0-4477-9A02-0DBF84C09426}"/>
          </ac:picMkLst>
        </pc:picChg>
        <pc:cxnChg chg="add">
          <ac:chgData name="Hodges, Malachi" userId="S::27mhodges@wsdweb.org::3f95e656-771c-439f-bc83-e94bc5db0f80" providerId="AD" clId="Web-{9157CF4C-0454-2AF1-72A1-1837EF25E39A}" dt="2020-01-15T22:29:30.420" v="1311"/>
          <ac:cxnSpMkLst>
            <pc:docMk/>
            <pc:sldMk cId="3051069479" sldId="262"/>
            <ac:cxnSpMk id="12" creationId="{38FB9660-F42F-4313-BBC4-47C007FE484C}"/>
          </ac:cxnSpMkLst>
        </pc:cxnChg>
      </pc:sldChg>
    </pc:docChg>
  </pc:docChgLst>
  <pc:docChgLst>
    <pc:chgData name="Hodges, Malachi" userId="S::27mhodges@wsdweb.org::3f95e656-771c-439f-bc83-e94bc5db0f80" providerId="AD" clId="Web-{7C2F8DD8-F94A-B896-EC41-267050485DBB}"/>
    <pc:docChg chg="modSld">
      <pc:chgData name="Hodges, Malachi" userId="S::27mhodges@wsdweb.org::3f95e656-771c-439f-bc83-e94bc5db0f80" providerId="AD" clId="Web-{7C2F8DD8-F94A-B896-EC41-267050485DBB}" dt="2020-01-20T20:23:17.605" v="10" actId="20577"/>
      <pc:docMkLst>
        <pc:docMk/>
      </pc:docMkLst>
      <pc:sldChg chg="modSp">
        <pc:chgData name="Hodges, Malachi" userId="S::27mhodges@wsdweb.org::3f95e656-771c-439f-bc83-e94bc5db0f80" providerId="AD" clId="Web-{7C2F8DD8-F94A-B896-EC41-267050485DBB}" dt="2020-01-20T20:22:20.774" v="8" actId="20577"/>
        <pc:sldMkLst>
          <pc:docMk/>
          <pc:sldMk cId="3051069479" sldId="262"/>
        </pc:sldMkLst>
        <pc:spChg chg="mod">
          <ac:chgData name="Hodges, Malachi" userId="S::27mhodges@wsdweb.org::3f95e656-771c-439f-bc83-e94bc5db0f80" providerId="AD" clId="Web-{7C2F8DD8-F94A-B896-EC41-267050485DBB}" dt="2020-01-20T20:22:20.774" v="8" actId="20577"/>
          <ac:spMkLst>
            <pc:docMk/>
            <pc:sldMk cId="3051069479" sldId="262"/>
            <ac:spMk id="2" creationId="{781499DE-98B6-45BC-A490-F68352C682F4}"/>
          </ac:spMkLst>
        </pc:spChg>
      </pc:sldChg>
    </pc:docChg>
  </pc:docChgLst>
  <pc:docChgLst>
    <pc:chgData name="Hodges, Malachi" userId="S::27mhodges@wsdweb.org::3f95e656-771c-439f-bc83-e94bc5db0f80" providerId="AD" clId="Web-{852C6A05-8C9F-4C85-8FC6-5FD60563F74B}"/>
    <pc:docChg chg="addSld delSld modSld">
      <pc:chgData name="Hodges, Malachi" userId="S::27mhodges@wsdweb.org::3f95e656-771c-439f-bc83-e94bc5db0f80" providerId="AD" clId="Web-{852C6A05-8C9F-4C85-8FC6-5FD60563F74B}" dt="2020-01-15T17:01:22.318" v="97"/>
      <pc:docMkLst>
        <pc:docMk/>
      </pc:docMkLst>
      <pc:sldChg chg="modSp">
        <pc:chgData name="Hodges, Malachi" userId="S::27mhodges@wsdweb.org::3f95e656-771c-439f-bc83-e94bc5db0f80" providerId="AD" clId="Web-{852C6A05-8C9F-4C85-8FC6-5FD60563F74B}" dt="2020-01-15T16:56:47.150" v="54" actId="20577"/>
        <pc:sldMkLst>
          <pc:docMk/>
          <pc:sldMk cId="109857222" sldId="256"/>
        </pc:sldMkLst>
        <pc:spChg chg="mod">
          <ac:chgData name="Hodges, Malachi" userId="S::27mhodges@wsdweb.org::3f95e656-771c-439f-bc83-e94bc5db0f80" providerId="AD" clId="Web-{852C6A05-8C9F-4C85-8FC6-5FD60563F74B}" dt="2020-01-15T16:53:29.248" v="21" actId="20577"/>
          <ac:spMkLst>
            <pc:docMk/>
            <pc:sldMk cId="109857222" sldId="256"/>
            <ac:spMk id="2" creationId="{00000000-0000-0000-0000-000000000000}"/>
          </ac:spMkLst>
        </pc:spChg>
        <pc:spChg chg="mod">
          <ac:chgData name="Hodges, Malachi" userId="S::27mhodges@wsdweb.org::3f95e656-771c-439f-bc83-e94bc5db0f80" providerId="AD" clId="Web-{852C6A05-8C9F-4C85-8FC6-5FD60563F74B}" dt="2020-01-15T16:56:47.150" v="54" actId="20577"/>
          <ac:spMkLst>
            <pc:docMk/>
            <pc:sldMk cId="109857222" sldId="256"/>
            <ac:spMk id="3" creationId="{00000000-0000-0000-0000-000000000000}"/>
          </ac:spMkLst>
        </pc:spChg>
      </pc:sldChg>
      <pc:sldChg chg="new del">
        <pc:chgData name="Hodges, Malachi" userId="S::27mhodges@wsdweb.org::3f95e656-771c-439f-bc83-e94bc5db0f80" providerId="AD" clId="Web-{852C6A05-8C9F-4C85-8FC6-5FD60563F74B}" dt="2020-01-15T16:57:03.291" v="57"/>
        <pc:sldMkLst>
          <pc:docMk/>
          <pc:sldMk cId="1467038815" sldId="257"/>
        </pc:sldMkLst>
      </pc:sldChg>
      <pc:sldChg chg="addSp delSp modSp new mod setBg setClrOvrMap">
        <pc:chgData name="Hodges, Malachi" userId="S::27mhodges@wsdweb.org::3f95e656-771c-439f-bc83-e94bc5db0f80" providerId="AD" clId="Web-{852C6A05-8C9F-4C85-8FC6-5FD60563F74B}" dt="2020-01-15T17:01:22.318" v="97"/>
        <pc:sldMkLst>
          <pc:docMk/>
          <pc:sldMk cId="2125658017" sldId="257"/>
        </pc:sldMkLst>
        <pc:spChg chg="mod">
          <ac:chgData name="Hodges, Malachi" userId="S::27mhodges@wsdweb.org::3f95e656-771c-439f-bc83-e94bc5db0f80" providerId="AD" clId="Web-{852C6A05-8C9F-4C85-8FC6-5FD60563F74B}" dt="2020-01-15T17:01:22.318" v="97"/>
          <ac:spMkLst>
            <pc:docMk/>
            <pc:sldMk cId="2125658017" sldId="257"/>
            <ac:spMk id="2" creationId="{035BB712-E07B-4DE2-B8ED-E3A6880F0CB6}"/>
          </ac:spMkLst>
        </pc:spChg>
        <pc:spChg chg="del">
          <ac:chgData name="Hodges, Malachi" userId="S::27mhodges@wsdweb.org::3f95e656-771c-439f-bc83-e94bc5db0f80" providerId="AD" clId="Web-{852C6A05-8C9F-4C85-8FC6-5FD60563F74B}" dt="2020-01-15T17:00:55.787" v="89"/>
          <ac:spMkLst>
            <pc:docMk/>
            <pc:sldMk cId="2125658017" sldId="257"/>
            <ac:spMk id="3" creationId="{289611C1-99D6-4115-9DCB-7A2DCA568F35}"/>
          </ac:spMkLst>
        </pc:spChg>
        <pc:spChg chg="mod">
          <ac:chgData name="Hodges, Malachi" userId="S::27mhodges@wsdweb.org::3f95e656-771c-439f-bc83-e94bc5db0f80" providerId="AD" clId="Web-{852C6A05-8C9F-4C85-8FC6-5FD60563F74B}" dt="2020-01-15T17:01:22.318" v="97"/>
          <ac:spMkLst>
            <pc:docMk/>
            <pc:sldMk cId="2125658017" sldId="257"/>
            <ac:spMk id="4" creationId="{9629D374-4C56-4991-8ECB-424086397EE4}"/>
          </ac:spMkLst>
        </pc:spChg>
        <pc:spChg chg="add mod">
          <ac:chgData name="Hodges, Malachi" userId="S::27mhodges@wsdweb.org::3f95e656-771c-439f-bc83-e94bc5db0f80" providerId="AD" clId="Web-{852C6A05-8C9F-4C85-8FC6-5FD60563F74B}" dt="2020-01-15T17:01:22.318" v="97"/>
          <ac:spMkLst>
            <pc:docMk/>
            <pc:sldMk cId="2125658017" sldId="257"/>
            <ac:spMk id="7" creationId="{683A19B6-D85B-4D4E-8613-3947AA2F6652}"/>
          </ac:spMkLst>
        </pc:spChg>
        <pc:spChg chg="add del">
          <ac:chgData name="Hodges, Malachi" userId="S::27mhodges@wsdweb.org::3f95e656-771c-439f-bc83-e94bc5db0f80" providerId="AD" clId="Web-{852C6A05-8C9F-4C85-8FC6-5FD60563F74B}" dt="2020-01-15T17:01:22.302" v="96"/>
          <ac:spMkLst>
            <pc:docMk/>
            <pc:sldMk cId="2125658017" sldId="257"/>
            <ac:spMk id="9" creationId="{1ECAB1E8-8195-4748-BE71-FF806D86892E}"/>
          </ac:spMkLst>
        </pc:spChg>
        <pc:spChg chg="add">
          <ac:chgData name="Hodges, Malachi" userId="S::27mhodges@wsdweb.org::3f95e656-771c-439f-bc83-e94bc5db0f80" providerId="AD" clId="Web-{852C6A05-8C9F-4C85-8FC6-5FD60563F74B}" dt="2020-01-15T17:01:22.318" v="97"/>
          <ac:spMkLst>
            <pc:docMk/>
            <pc:sldMk cId="2125658017" sldId="257"/>
            <ac:spMk id="10" creationId="{CF62D2A7-8207-488C-9F46-316BA81A16C8}"/>
          </ac:spMkLst>
        </pc:spChg>
        <pc:spChg chg="add del">
          <ac:chgData name="Hodges, Malachi" userId="S::27mhodges@wsdweb.org::3f95e656-771c-439f-bc83-e94bc5db0f80" providerId="AD" clId="Web-{852C6A05-8C9F-4C85-8FC6-5FD60563F74B}" dt="2020-01-15T17:01:18.880" v="94"/>
          <ac:spMkLst>
            <pc:docMk/>
            <pc:sldMk cId="2125658017" sldId="257"/>
            <ac:spMk id="12" creationId="{CF62D2A7-8207-488C-9F46-316BA81A16C8}"/>
          </ac:spMkLst>
        </pc:spChg>
        <pc:spChg chg="add del">
          <ac:chgData name="Hodges, Malachi" userId="S::27mhodges@wsdweb.org::3f95e656-771c-439f-bc83-e94bc5db0f80" providerId="AD" clId="Web-{852C6A05-8C9F-4C85-8FC6-5FD60563F74B}" dt="2020-01-15T17:01:22.302" v="96"/>
          <ac:spMkLst>
            <pc:docMk/>
            <pc:sldMk cId="2125658017" sldId="257"/>
            <ac:spMk id="14" creationId="{57F6BDD4-E066-4008-8011-6CC31AEB4556}"/>
          </ac:spMkLst>
        </pc:spChg>
        <pc:spChg chg="add del">
          <ac:chgData name="Hodges, Malachi" userId="S::27mhodges@wsdweb.org::3f95e656-771c-439f-bc83-e94bc5db0f80" providerId="AD" clId="Web-{852C6A05-8C9F-4C85-8FC6-5FD60563F74B}" dt="2020-01-15T17:01:22.302" v="96"/>
          <ac:spMkLst>
            <pc:docMk/>
            <pc:sldMk cId="2125658017" sldId="257"/>
            <ac:spMk id="16" creationId="{2711A8FB-68FC-45FC-B01E-38F809E2D439}"/>
          </ac:spMkLst>
        </pc:spChg>
        <pc:spChg chg="add del">
          <ac:chgData name="Hodges, Malachi" userId="S::27mhodges@wsdweb.org::3f95e656-771c-439f-bc83-e94bc5db0f80" providerId="AD" clId="Web-{852C6A05-8C9F-4C85-8FC6-5FD60563F74B}" dt="2020-01-15T17:01:22.302" v="96"/>
          <ac:spMkLst>
            <pc:docMk/>
            <pc:sldMk cId="2125658017" sldId="257"/>
            <ac:spMk id="18" creationId="{2A865FE3-5FC9-4049-87CF-30019C46C0F5}"/>
          </ac:spMkLst>
        </pc:spChg>
        <pc:picChg chg="add mod ord">
          <ac:chgData name="Hodges, Malachi" userId="S::27mhodges@wsdweb.org::3f95e656-771c-439f-bc83-e94bc5db0f80" providerId="AD" clId="Web-{852C6A05-8C9F-4C85-8FC6-5FD60563F74B}" dt="2020-01-15T17:01:22.318" v="97"/>
          <ac:picMkLst>
            <pc:docMk/>
            <pc:sldMk cId="2125658017" sldId="257"/>
            <ac:picMk id="5" creationId="{9CAC6FB5-F270-4A66-A2B2-30B9F381BB9D}"/>
          </ac:picMkLst>
        </pc:picChg>
      </pc:sldChg>
    </pc:docChg>
  </pc:docChgLst>
  <pc:docChgLst>
    <pc:chgData name="Hodges, Malachi" userId="S::27mhodges@wsdweb.org::3f95e656-771c-439f-bc83-e94bc5db0f80" providerId="AD" clId="Web-{20D1BBCF-3E96-2B41-16C3-B9713841B976}"/>
    <pc:docChg chg="addSld modSld">
      <pc:chgData name="Hodges, Malachi" userId="S::27mhodges@wsdweb.org::3f95e656-771c-439f-bc83-e94bc5db0f80" providerId="AD" clId="Web-{20D1BBCF-3E96-2B41-16C3-B9713841B976}" dt="2020-01-24T19:52:29.336" v="306"/>
      <pc:docMkLst>
        <pc:docMk/>
      </pc:docMkLst>
      <pc:sldChg chg="modSp">
        <pc:chgData name="Hodges, Malachi" userId="S::27mhodges@wsdweb.org::3f95e656-771c-439f-bc83-e94bc5db0f80" providerId="AD" clId="Web-{20D1BBCF-3E96-2B41-16C3-B9713841B976}" dt="2020-01-24T19:37:58.888" v="2" actId="20577"/>
        <pc:sldMkLst>
          <pc:docMk/>
          <pc:sldMk cId="2125658017" sldId="257"/>
        </pc:sldMkLst>
        <pc:spChg chg="mod">
          <ac:chgData name="Hodges, Malachi" userId="S::27mhodges@wsdweb.org::3f95e656-771c-439f-bc83-e94bc5db0f80" providerId="AD" clId="Web-{20D1BBCF-3E96-2B41-16C3-B9713841B976}" dt="2020-01-24T19:37:58.888" v="2" actId="20577"/>
          <ac:spMkLst>
            <pc:docMk/>
            <pc:sldMk cId="2125658017" sldId="257"/>
            <ac:spMk id="4" creationId="{9629D374-4C56-4991-8ECB-424086397EE4}"/>
          </ac:spMkLst>
        </pc:spChg>
      </pc:sldChg>
      <pc:sldChg chg="addSp delSp modSp">
        <pc:chgData name="Hodges, Malachi" userId="S::27mhodges@wsdweb.org::3f95e656-771c-439f-bc83-e94bc5db0f80" providerId="AD" clId="Web-{20D1BBCF-3E96-2B41-16C3-B9713841B976}" dt="2020-01-24T19:50:44.428" v="304" actId="20577"/>
        <pc:sldMkLst>
          <pc:docMk/>
          <pc:sldMk cId="3051069479" sldId="262"/>
        </pc:sldMkLst>
        <pc:spChg chg="mod">
          <ac:chgData name="Hodges, Malachi" userId="S::27mhodges@wsdweb.org::3f95e656-771c-439f-bc83-e94bc5db0f80" providerId="AD" clId="Web-{20D1BBCF-3E96-2B41-16C3-B9713841B976}" dt="2020-01-24T19:50:44.428" v="304" actId="20577"/>
          <ac:spMkLst>
            <pc:docMk/>
            <pc:sldMk cId="3051069479" sldId="262"/>
            <ac:spMk id="2" creationId="{781499DE-98B6-45BC-A490-F68352C682F4}"/>
          </ac:spMkLst>
        </pc:spChg>
        <pc:spChg chg="mod">
          <ac:chgData name="Hodges, Malachi" userId="S::27mhodges@wsdweb.org::3f95e656-771c-439f-bc83-e94bc5db0f80" providerId="AD" clId="Web-{20D1BBCF-3E96-2B41-16C3-B9713841B976}" dt="2020-01-24T19:50:14.928" v="297"/>
          <ac:spMkLst>
            <pc:docMk/>
            <pc:sldMk cId="3051069479" sldId="262"/>
            <ac:spMk id="5" creationId="{2E81C11D-1B00-4AE3-A596-64EE41EDF31E}"/>
          </ac:spMkLst>
        </pc:spChg>
        <pc:spChg chg="del">
          <ac:chgData name="Hodges, Malachi" userId="S::27mhodges@wsdweb.org::3f95e656-771c-439f-bc83-e94bc5db0f80" providerId="AD" clId="Web-{20D1BBCF-3E96-2B41-16C3-B9713841B976}" dt="2020-01-24T19:50:14.928" v="297"/>
          <ac:spMkLst>
            <pc:docMk/>
            <pc:sldMk cId="3051069479" sldId="262"/>
            <ac:spMk id="10" creationId="{AB45A142-4255-493C-8284-5D566C121B10}"/>
          </ac:spMkLst>
        </pc:spChg>
        <pc:spChg chg="add">
          <ac:chgData name="Hodges, Malachi" userId="S::27mhodges@wsdweb.org::3f95e656-771c-439f-bc83-e94bc5db0f80" providerId="AD" clId="Web-{20D1BBCF-3E96-2B41-16C3-B9713841B976}" dt="2020-01-24T19:50:14.928" v="297"/>
          <ac:spMkLst>
            <pc:docMk/>
            <pc:sldMk cId="3051069479" sldId="262"/>
            <ac:spMk id="17" creationId="{6753252F-4873-4F63-801D-CC719279A7D5}"/>
          </ac:spMkLst>
        </pc:spChg>
        <pc:spChg chg="add">
          <ac:chgData name="Hodges, Malachi" userId="S::27mhodges@wsdweb.org::3f95e656-771c-439f-bc83-e94bc5db0f80" providerId="AD" clId="Web-{20D1BBCF-3E96-2B41-16C3-B9713841B976}" dt="2020-01-24T19:50:14.928" v="297"/>
          <ac:spMkLst>
            <pc:docMk/>
            <pc:sldMk cId="3051069479" sldId="262"/>
            <ac:spMk id="19" creationId="{047C8CCB-F95D-4249-92DD-651249D3535A}"/>
          </ac:spMkLst>
        </pc:spChg>
        <pc:picChg chg="mod">
          <ac:chgData name="Hodges, Malachi" userId="S::27mhodges@wsdweb.org::3f95e656-771c-439f-bc83-e94bc5db0f80" providerId="AD" clId="Web-{20D1BBCF-3E96-2B41-16C3-B9713841B976}" dt="2020-01-24T19:50:14.928" v="297"/>
          <ac:picMkLst>
            <pc:docMk/>
            <pc:sldMk cId="3051069479" sldId="262"/>
            <ac:picMk id="3" creationId="{435AD06D-82A0-4477-9A02-0DBF84C09426}"/>
          </ac:picMkLst>
        </pc:picChg>
        <pc:cxnChg chg="del">
          <ac:chgData name="Hodges, Malachi" userId="S::27mhodges@wsdweb.org::3f95e656-771c-439f-bc83-e94bc5db0f80" providerId="AD" clId="Web-{20D1BBCF-3E96-2B41-16C3-B9713841B976}" dt="2020-01-24T19:50:14.928" v="297"/>
          <ac:cxnSpMkLst>
            <pc:docMk/>
            <pc:sldMk cId="3051069479" sldId="262"/>
            <ac:cxnSpMk id="12" creationId="{38FB9660-F42F-4313-BBC4-47C007FE484C}"/>
          </ac:cxnSpMkLst>
        </pc:cxnChg>
      </pc:sldChg>
      <pc:sldChg chg="addSp delSp modSp new mod modTransition setBg setClrOvrMap">
        <pc:chgData name="Hodges, Malachi" userId="S::27mhodges@wsdweb.org::3f95e656-771c-439f-bc83-e94bc5db0f80" providerId="AD" clId="Web-{20D1BBCF-3E96-2B41-16C3-B9713841B976}" dt="2020-01-24T19:52:29.336" v="306"/>
        <pc:sldMkLst>
          <pc:docMk/>
          <pc:sldMk cId="4118452509" sldId="263"/>
        </pc:sldMkLst>
        <pc:spChg chg="mod">
          <ac:chgData name="Hodges, Malachi" userId="S::27mhodges@wsdweb.org::3f95e656-771c-439f-bc83-e94bc5db0f80" providerId="AD" clId="Web-{20D1BBCF-3E96-2B41-16C3-B9713841B976}" dt="2020-01-24T19:48:47.567" v="223"/>
          <ac:spMkLst>
            <pc:docMk/>
            <pc:sldMk cId="4118452509" sldId="263"/>
            <ac:spMk id="2" creationId="{430E347C-07FB-4E12-92D4-4523AD941F63}"/>
          </ac:spMkLst>
        </pc:spChg>
        <pc:spChg chg="del mod">
          <ac:chgData name="Hodges, Malachi" userId="S::27mhodges@wsdweb.org::3f95e656-771c-439f-bc83-e94bc5db0f80" providerId="AD" clId="Web-{20D1BBCF-3E96-2B41-16C3-B9713841B976}" dt="2020-01-24T19:45:11.705" v="37"/>
          <ac:spMkLst>
            <pc:docMk/>
            <pc:sldMk cId="4118452509" sldId="263"/>
            <ac:spMk id="3" creationId="{A8F064D0-CB89-4790-B40F-688006B1B9D4}"/>
          </ac:spMkLst>
        </pc:spChg>
        <pc:spChg chg="mod">
          <ac:chgData name="Hodges, Malachi" userId="S::27mhodges@wsdweb.org::3f95e656-771c-439f-bc83-e94bc5db0f80" providerId="AD" clId="Web-{20D1BBCF-3E96-2B41-16C3-B9713841B976}" dt="2020-01-24T19:48:47.567" v="223"/>
          <ac:spMkLst>
            <pc:docMk/>
            <pc:sldMk cId="4118452509" sldId="263"/>
            <ac:spMk id="4" creationId="{97243B57-B4DA-4A46-8AC7-549BDA7B26BB}"/>
          </ac:spMkLst>
        </pc:spChg>
        <pc:spChg chg="add">
          <ac:chgData name="Hodges, Malachi" userId="S::27mhodges@wsdweb.org::3f95e656-771c-439f-bc83-e94bc5db0f80" providerId="AD" clId="Web-{20D1BBCF-3E96-2B41-16C3-B9713841B976}" dt="2020-01-24T19:48:47.567" v="223"/>
          <ac:spMkLst>
            <pc:docMk/>
            <pc:sldMk cId="4118452509" sldId="263"/>
            <ac:spMk id="10" creationId="{867D4867-5BA7-4462-B2F6-A23F4A622AA7}"/>
          </ac:spMkLst>
        </pc:spChg>
        <pc:picChg chg="add mod ord modCrop">
          <ac:chgData name="Hodges, Malachi" userId="S::27mhodges@wsdweb.org::3f95e656-771c-439f-bc83-e94bc5db0f80" providerId="AD" clId="Web-{20D1BBCF-3E96-2B41-16C3-B9713841B976}" dt="2020-01-24T19:48:47.567" v="223"/>
          <ac:picMkLst>
            <pc:docMk/>
            <pc:sldMk cId="4118452509" sldId="263"/>
            <ac:picMk id="5" creationId="{4D2EE180-6D5D-47D5-9446-1DA559BBDEF6}"/>
          </ac:picMkLst>
        </pc:picChg>
      </pc:sldChg>
    </pc:docChg>
  </pc:docChgLst>
  <pc:docChgLst>
    <pc:chgData name="Hodges, Malachi" userId="S::27mhodges@wsdweb.org::3f95e656-771c-439f-bc83-e94bc5db0f80" providerId="AD" clId="Web-{BA53967C-B96B-76B5-72B4-B5D6425C8005}"/>
    <pc:docChg chg="modSld">
      <pc:chgData name="Hodges, Malachi" userId="S::27mhodges@wsdweb.org::3f95e656-771c-439f-bc83-e94bc5db0f80" providerId="AD" clId="Web-{BA53967C-B96B-76B5-72B4-B5D6425C8005}" dt="2020-01-20T19:45:34.929" v="110" actId="20577"/>
      <pc:docMkLst>
        <pc:docMk/>
      </pc:docMkLst>
      <pc:sldChg chg="modSp">
        <pc:chgData name="Hodges, Malachi" userId="S::27mhodges@wsdweb.org::3f95e656-771c-439f-bc83-e94bc5db0f80" providerId="AD" clId="Web-{BA53967C-B96B-76B5-72B4-B5D6425C8005}" dt="2020-01-20T19:44:15.710" v="106" actId="20577"/>
        <pc:sldMkLst>
          <pc:docMk/>
          <pc:sldMk cId="2125658017" sldId="257"/>
        </pc:sldMkLst>
        <pc:spChg chg="mod">
          <ac:chgData name="Hodges, Malachi" userId="S::27mhodges@wsdweb.org::3f95e656-771c-439f-bc83-e94bc5db0f80" providerId="AD" clId="Web-{BA53967C-B96B-76B5-72B4-B5D6425C8005}" dt="2020-01-20T19:40:49.928" v="82" actId="20577"/>
          <ac:spMkLst>
            <pc:docMk/>
            <pc:sldMk cId="2125658017" sldId="257"/>
            <ac:spMk id="2" creationId="{035BB712-E07B-4DE2-B8ED-E3A6880F0CB6}"/>
          </ac:spMkLst>
        </pc:spChg>
        <pc:spChg chg="mod">
          <ac:chgData name="Hodges, Malachi" userId="S::27mhodges@wsdweb.org::3f95e656-771c-439f-bc83-e94bc5db0f80" providerId="AD" clId="Web-{BA53967C-B96B-76B5-72B4-B5D6425C8005}" dt="2020-01-20T19:44:15.710" v="106" actId="20577"/>
          <ac:spMkLst>
            <pc:docMk/>
            <pc:sldMk cId="2125658017" sldId="257"/>
            <ac:spMk id="4" creationId="{9629D374-4C56-4991-8ECB-424086397EE4}"/>
          </ac:spMkLst>
        </pc:spChg>
      </pc:sldChg>
      <pc:sldChg chg="modSp">
        <pc:chgData name="Hodges, Malachi" userId="S::27mhodges@wsdweb.org::3f95e656-771c-439f-bc83-e94bc5db0f80" providerId="AD" clId="Web-{BA53967C-B96B-76B5-72B4-B5D6425C8005}" dt="2020-01-20T19:39:46.771" v="58" actId="20577"/>
        <pc:sldMkLst>
          <pc:docMk/>
          <pc:sldMk cId="1587373347" sldId="258"/>
        </pc:sldMkLst>
        <pc:spChg chg="mod">
          <ac:chgData name="Hodges, Malachi" userId="S::27mhodges@wsdweb.org::3f95e656-771c-439f-bc83-e94bc5db0f80" providerId="AD" clId="Web-{BA53967C-B96B-76B5-72B4-B5D6425C8005}" dt="2020-01-20T19:39:46.771" v="58" actId="20577"/>
          <ac:spMkLst>
            <pc:docMk/>
            <pc:sldMk cId="1587373347" sldId="258"/>
            <ac:spMk id="4" creationId="{B041AB38-140C-42EF-97B9-C57C1B8CB0F1}"/>
          </ac:spMkLst>
        </pc:spChg>
      </pc:sldChg>
      <pc:sldChg chg="modSp">
        <pc:chgData name="Hodges, Malachi" userId="S::27mhodges@wsdweb.org::3f95e656-771c-439f-bc83-e94bc5db0f80" providerId="AD" clId="Web-{BA53967C-B96B-76B5-72B4-B5D6425C8005}" dt="2020-01-20T19:37:54.505" v="34" actId="20577"/>
        <pc:sldMkLst>
          <pc:docMk/>
          <pc:sldMk cId="786245824" sldId="259"/>
        </pc:sldMkLst>
        <pc:spChg chg="mod">
          <ac:chgData name="Hodges, Malachi" userId="S::27mhodges@wsdweb.org::3f95e656-771c-439f-bc83-e94bc5db0f80" providerId="AD" clId="Web-{BA53967C-B96B-76B5-72B4-B5D6425C8005}" dt="2020-01-20T19:37:54.505" v="34" actId="20577"/>
          <ac:spMkLst>
            <pc:docMk/>
            <pc:sldMk cId="786245824" sldId="259"/>
            <ac:spMk id="4" creationId="{826D24BA-FE44-4FB3-9A3C-12EB2421AD64}"/>
          </ac:spMkLst>
        </pc:spChg>
      </pc:sldChg>
      <pc:sldChg chg="modSp">
        <pc:chgData name="Hodges, Malachi" userId="S::27mhodges@wsdweb.org::3f95e656-771c-439f-bc83-e94bc5db0f80" providerId="AD" clId="Web-{BA53967C-B96B-76B5-72B4-B5D6425C8005}" dt="2020-01-20T19:45:31.663" v="108" actId="20577"/>
        <pc:sldMkLst>
          <pc:docMk/>
          <pc:sldMk cId="3672209809" sldId="260"/>
        </pc:sldMkLst>
        <pc:spChg chg="mod">
          <ac:chgData name="Hodges, Malachi" userId="S::27mhodges@wsdweb.org::3f95e656-771c-439f-bc83-e94bc5db0f80" providerId="AD" clId="Web-{BA53967C-B96B-76B5-72B4-B5D6425C8005}" dt="2020-01-20T19:45:31.663" v="108" actId="20577"/>
          <ac:spMkLst>
            <pc:docMk/>
            <pc:sldMk cId="3672209809" sldId="260"/>
            <ac:spMk id="4" creationId="{ACA490BB-61A3-43F5-9129-026CB6353D54}"/>
          </ac:spMkLst>
        </pc:spChg>
      </pc:sldChg>
      <pc:sldChg chg="modSp">
        <pc:chgData name="Hodges, Malachi" userId="S::27mhodges@wsdweb.org::3f95e656-771c-439f-bc83-e94bc5db0f80" providerId="AD" clId="Web-{BA53967C-B96B-76B5-72B4-B5D6425C8005}" dt="2020-01-20T19:38:39.537" v="39" actId="20577"/>
        <pc:sldMkLst>
          <pc:docMk/>
          <pc:sldMk cId="3907685349" sldId="261"/>
        </pc:sldMkLst>
        <pc:spChg chg="mod">
          <ac:chgData name="Hodges, Malachi" userId="S::27mhodges@wsdweb.org::3f95e656-771c-439f-bc83-e94bc5db0f80" providerId="AD" clId="Web-{BA53967C-B96B-76B5-72B4-B5D6425C8005}" dt="2020-01-20T19:38:39.537" v="39" actId="20577"/>
          <ac:spMkLst>
            <pc:docMk/>
            <pc:sldMk cId="3907685349" sldId="261"/>
            <ac:spMk id="4" creationId="{798E0D5B-ADFE-4D2F-AD07-E6C0003D20FF}"/>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1/27/2020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1/27/2020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1/27/2020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1/27/2020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1/27/2020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1/27/2020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southafricatoday.net/environment/the-superb-mimicry-skills-of-an-australian-songbird/" TargetMode="External"/><Relationship Id="rId7" Type="http://schemas.openxmlformats.org/officeDocument/2006/relationships/hyperlink" Target="https://creativecommons.org/licenses/by-nd/3.0/" TargetMode="External"/><Relationship Id="rId2" Type="http://schemas.openxmlformats.org/officeDocument/2006/relationships/image" Target="../media/image2.jpeg"/><Relationship Id="rId1" Type="http://schemas.openxmlformats.org/officeDocument/2006/relationships/slideLayout" Target="../slideLayouts/slideLayout9.xml"/><Relationship Id="rId6" Type="http://schemas.openxmlformats.org/officeDocument/2006/relationships/hyperlink" Target="https://creativecommons.org/licenses/by-sa/3.0/" TargetMode="External"/><Relationship Id="rId5" Type="http://schemas.openxmlformats.org/officeDocument/2006/relationships/hyperlink" Target="https://en.wikipedia.org/wiki/Superb_Lyrebird" TargetMode="Externa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hyperlink" Target="https://www.flickr.com/photos/wellmeri/20853325099" TargetMode="External"/><Relationship Id="rId2" Type="http://schemas.openxmlformats.org/officeDocument/2006/relationships/image" Target="../media/image4.jpeg"/><Relationship Id="rId1" Type="http://schemas.openxmlformats.org/officeDocument/2006/relationships/slideLayout" Target="../slideLayouts/slideLayout8.xml"/><Relationship Id="rId4" Type="http://schemas.openxmlformats.org/officeDocument/2006/relationships/hyperlink" Target="https://creativecommons.org/licenses/by-nc/3.0/"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en.wikipedia.org/wiki/Hawking_(birds)" TargetMode="External"/><Relationship Id="rId2" Type="http://schemas.openxmlformats.org/officeDocument/2006/relationships/image" Target="../media/image5.jpeg"/><Relationship Id="rId1" Type="http://schemas.openxmlformats.org/officeDocument/2006/relationships/slideLayout" Target="../slideLayouts/slideLayout9.xml"/><Relationship Id="rId4" Type="http://schemas.openxmlformats.org/officeDocument/2006/relationships/hyperlink" Target="https://creativecommons.org/licenses/by-sa/3.0/"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hyperlink" Target="http://theconversation.com/sea-cucumbers-are-so-popular-in-asia-they-face-extinction-24011" TargetMode="External"/><Relationship Id="rId2" Type="http://schemas.openxmlformats.org/officeDocument/2006/relationships/image" Target="../media/image7.jpeg"/><Relationship Id="rId1" Type="http://schemas.openxmlformats.org/officeDocument/2006/relationships/slideLayout" Target="../slideLayouts/slideLayout8.xml"/><Relationship Id="rId4" Type="http://schemas.openxmlformats.org/officeDocument/2006/relationships/hyperlink" Target="https://creativecommons.org/licenses/by-nd/3.0/"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9.xml"/><Relationship Id="rId5" Type="http://schemas.openxmlformats.org/officeDocument/2006/relationships/hyperlink" Target="https://creativecommons.org/licenses/by-nc-sa/3.0/" TargetMode="External"/><Relationship Id="rId4" Type="http://schemas.openxmlformats.org/officeDocument/2006/relationships/hyperlink" Target="https://2012books.lardbucket.org/books/principles-of-general-chemistry-v1.0m/s18-08-catalysis.html"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mostlytruestoriesofkrenaep.com/2014/05/04/smiles-that-brighten-your-day/" TargetMode="External"/><Relationship Id="rId2" Type="http://schemas.openxmlformats.org/officeDocument/2006/relationships/image" Target="../media/image10.jpeg"/><Relationship Id="rId1" Type="http://schemas.openxmlformats.org/officeDocument/2006/relationships/slideLayout" Target="../slideLayouts/slideLayout6.xml"/><Relationship Id="rId4" Type="http://schemas.openxmlformats.org/officeDocument/2006/relationships/hyperlink" Target="https://creativecommons.org/licenses/by-nc/3.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3962611-DFD5-4092-AAFD-559E3DFCE2C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2270F1FA-0425-408F-9861-80BF5AFB276D}"/>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3045368" y="2043663"/>
            <a:ext cx="6105194" cy="2031055"/>
          </a:xfrm>
        </p:spPr>
        <p:txBody>
          <a:bodyPr>
            <a:normAutofit/>
          </a:bodyPr>
          <a:lstStyle/>
          <a:p>
            <a:r>
              <a:rPr lang="en-US">
                <a:solidFill>
                  <a:srgbClr val="FFFFFF"/>
                </a:solidFill>
                <a:cs typeface="Calibri Light"/>
              </a:rPr>
              <a:t>Super Animals</a:t>
            </a:r>
            <a:endParaRPr lang="en-US">
              <a:solidFill>
                <a:srgbClr val="FFFFFF"/>
              </a:solidFill>
            </a:endParaRPr>
          </a:p>
        </p:txBody>
      </p:sp>
      <p:sp>
        <p:nvSpPr>
          <p:cNvPr id="3" name="Subtitle 2"/>
          <p:cNvSpPr>
            <a:spLocks noGrp="1"/>
          </p:cNvSpPr>
          <p:nvPr>
            <p:ph type="subTitle" idx="1"/>
          </p:nvPr>
        </p:nvSpPr>
        <p:spPr>
          <a:xfrm>
            <a:off x="3045368" y="4074718"/>
            <a:ext cx="6105194" cy="682079"/>
          </a:xfrm>
        </p:spPr>
        <p:txBody>
          <a:bodyPr vert="horz" lIns="91440" tIns="45720" rIns="91440" bIns="45720" rtlCol="0">
            <a:normAutofit/>
          </a:bodyPr>
          <a:lstStyle/>
          <a:p>
            <a:r>
              <a:rPr lang="en-US">
                <a:solidFill>
                  <a:srgbClr val="FFFFFF"/>
                </a:solidFill>
                <a:cs typeface="Calibri"/>
              </a:rPr>
              <a:t>By Malachi Hodges</a:t>
            </a:r>
          </a:p>
          <a:p>
            <a:endParaRPr lang="en-US">
              <a:solidFill>
                <a:srgbClr val="FFFFFF"/>
              </a:solidFill>
              <a:cs typeface="Calibri"/>
            </a:endParaRPr>
          </a:p>
        </p:txBody>
      </p:sp>
    </p:spTree>
    <p:extLst>
      <p:ext uri="{BB962C8B-B14F-4D97-AF65-F5344CB8AC3E}">
        <p14:creationId xmlns:p14="http://schemas.microsoft.com/office/powerpoint/2010/main" val="1098572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3" name="Rectangle 15">
            <a:extLst>
              <a:ext uri="{FF2B5EF4-FFF2-40B4-BE49-F238E27FC236}">
                <a16:creationId xmlns:a16="http://schemas.microsoft.com/office/drawing/2014/main" id="{A3BAF07C-C39E-42EB-BB22-8D46691D97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3061" cy="685800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D8E9CF54-0466-4261-9E62-0249E60E1886}"/>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19" name="Freeform 5">
              <a:extLst>
                <a:ext uri="{FF2B5EF4-FFF2-40B4-BE49-F238E27FC236}">
                  <a16:creationId xmlns:a16="http://schemas.microsoft.com/office/drawing/2014/main" id="{33E32106-E8B1-4F76-9EE6-58537738A3C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6">
              <a:extLst>
                <a:ext uri="{FF2B5EF4-FFF2-40B4-BE49-F238E27FC236}">
                  <a16:creationId xmlns:a16="http://schemas.microsoft.com/office/drawing/2014/main" id="{C32C2C46-A045-44FB-8A74-5EBD650C278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7">
              <a:extLst>
                <a:ext uri="{FF2B5EF4-FFF2-40B4-BE49-F238E27FC236}">
                  <a16:creationId xmlns:a16="http://schemas.microsoft.com/office/drawing/2014/main" id="{6A76F79C-6683-4940-BCF7-4BCCCEE4068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2" name="Freeform 8">
              <a:extLst>
                <a:ext uri="{FF2B5EF4-FFF2-40B4-BE49-F238E27FC236}">
                  <a16:creationId xmlns:a16="http://schemas.microsoft.com/office/drawing/2014/main" id="{FF4675A3-6D07-4B1F-9BFC-AEBEA1AD067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9">
              <a:extLst>
                <a:ext uri="{FF2B5EF4-FFF2-40B4-BE49-F238E27FC236}">
                  <a16:creationId xmlns:a16="http://schemas.microsoft.com/office/drawing/2014/main" id="{765E127A-B6B7-4B1D-B7BD-6C8C969D29C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0">
              <a:extLst>
                <a:ext uri="{FF2B5EF4-FFF2-40B4-BE49-F238E27FC236}">
                  <a16:creationId xmlns:a16="http://schemas.microsoft.com/office/drawing/2014/main" id="{3BCA9D9E-C72C-4751-BFA9-10B85CACE3C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1">
              <a:extLst>
                <a:ext uri="{FF2B5EF4-FFF2-40B4-BE49-F238E27FC236}">
                  <a16:creationId xmlns:a16="http://schemas.microsoft.com/office/drawing/2014/main" id="{080C708C-69BF-441B-AB75-C98160ED06D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12">
              <a:extLst>
                <a:ext uri="{FF2B5EF4-FFF2-40B4-BE49-F238E27FC236}">
                  <a16:creationId xmlns:a16="http://schemas.microsoft.com/office/drawing/2014/main" id="{3E79964E-F8F1-4763-8892-7BC3DAE306E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7" name="Freeform 13">
              <a:extLst>
                <a:ext uri="{FF2B5EF4-FFF2-40B4-BE49-F238E27FC236}">
                  <a16:creationId xmlns:a16="http://schemas.microsoft.com/office/drawing/2014/main" id="{FE09592A-FCC9-4AE5-BA0B-730C6F3BBE9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8" name="Freeform 14">
              <a:extLst>
                <a:ext uri="{FF2B5EF4-FFF2-40B4-BE49-F238E27FC236}">
                  <a16:creationId xmlns:a16="http://schemas.microsoft.com/office/drawing/2014/main" id="{96448994-820C-4BC1-ABF3-4579C6F99A6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9" name="Freeform 15">
              <a:extLst>
                <a:ext uri="{FF2B5EF4-FFF2-40B4-BE49-F238E27FC236}">
                  <a16:creationId xmlns:a16="http://schemas.microsoft.com/office/drawing/2014/main" id="{9BB0D192-565A-42B9-B292-CC032D71A6A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30" name="Freeform 16">
              <a:extLst>
                <a:ext uri="{FF2B5EF4-FFF2-40B4-BE49-F238E27FC236}">
                  <a16:creationId xmlns:a16="http://schemas.microsoft.com/office/drawing/2014/main" id="{6D1CA09C-5F40-4E92-A7E9-D1FCEE51283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31" name="Freeform 17">
              <a:extLst>
                <a:ext uri="{FF2B5EF4-FFF2-40B4-BE49-F238E27FC236}">
                  <a16:creationId xmlns:a16="http://schemas.microsoft.com/office/drawing/2014/main" id="{379F5AA5-2E14-4880-A5A6-07AEF2AD89D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2" name="Freeform 18">
              <a:extLst>
                <a:ext uri="{FF2B5EF4-FFF2-40B4-BE49-F238E27FC236}">
                  <a16:creationId xmlns:a16="http://schemas.microsoft.com/office/drawing/2014/main" id="{EF14BD32-D239-4DA3-98B3-7752073657C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3" name="Freeform 19">
              <a:extLst>
                <a:ext uri="{FF2B5EF4-FFF2-40B4-BE49-F238E27FC236}">
                  <a16:creationId xmlns:a16="http://schemas.microsoft.com/office/drawing/2014/main" id="{CF07B250-E5E4-4624-9BD7-8D513A67B73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4" name="Freeform 20">
              <a:extLst>
                <a:ext uri="{FF2B5EF4-FFF2-40B4-BE49-F238E27FC236}">
                  <a16:creationId xmlns:a16="http://schemas.microsoft.com/office/drawing/2014/main" id="{BCC5D120-7C8C-4290-865C-4EE6E4F245F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5" name="Freeform 21">
              <a:extLst>
                <a:ext uri="{FF2B5EF4-FFF2-40B4-BE49-F238E27FC236}">
                  <a16:creationId xmlns:a16="http://schemas.microsoft.com/office/drawing/2014/main" id="{C24688C6-CAE5-4EF2-B2BA-A138DA0A24B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6" name="Freeform 22">
              <a:extLst>
                <a:ext uri="{FF2B5EF4-FFF2-40B4-BE49-F238E27FC236}">
                  <a16:creationId xmlns:a16="http://schemas.microsoft.com/office/drawing/2014/main" id="{6BD31099-7C13-4901-A04F-632B1CD8462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37" name="Freeform 23">
              <a:extLst>
                <a:ext uri="{FF2B5EF4-FFF2-40B4-BE49-F238E27FC236}">
                  <a16:creationId xmlns:a16="http://schemas.microsoft.com/office/drawing/2014/main" id="{679F5FF7-82B2-4033-8FBE-63170C93783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2" name="Title 1">
            <a:extLst>
              <a:ext uri="{FF2B5EF4-FFF2-40B4-BE49-F238E27FC236}">
                <a16:creationId xmlns:a16="http://schemas.microsoft.com/office/drawing/2014/main" id="{367D2899-F315-4B71-83FC-CC4DA4244D58}"/>
              </a:ext>
            </a:extLst>
          </p:cNvPr>
          <p:cNvSpPr>
            <a:spLocks noGrp="1"/>
          </p:cNvSpPr>
          <p:nvPr>
            <p:ph type="title"/>
          </p:nvPr>
        </p:nvSpPr>
        <p:spPr>
          <a:xfrm>
            <a:off x="888630" y="4563895"/>
            <a:ext cx="5109005" cy="1777829"/>
          </a:xfrm>
        </p:spPr>
        <p:txBody>
          <a:bodyPr vert="horz" lIns="91440" tIns="45720" rIns="91440" bIns="45720" rtlCol="0" anchor="ctr">
            <a:normAutofit/>
          </a:bodyPr>
          <a:lstStyle/>
          <a:p>
            <a:pPr algn="r"/>
            <a:r>
              <a:rPr lang="en-US" sz="4000" kern="1200">
                <a:latin typeface="+mj-lt"/>
                <a:ea typeface="+mj-ea"/>
                <a:cs typeface="+mj-cs"/>
              </a:rPr>
              <a:t>Lyre Bird</a:t>
            </a:r>
          </a:p>
        </p:txBody>
      </p:sp>
      <p:pic>
        <p:nvPicPr>
          <p:cNvPr id="9" name="Picture 9" descr="A bird that is standing in the grass&#10;&#10;Description generated with very high confidence">
            <a:extLst>
              <a:ext uri="{FF2B5EF4-FFF2-40B4-BE49-F238E27FC236}">
                <a16:creationId xmlns:a16="http://schemas.microsoft.com/office/drawing/2014/main" id="{1894EFC7-26D3-49DC-8400-F7F80F96839B}"/>
              </a:ext>
            </a:extLst>
          </p:cNvPr>
          <p:cNvPicPr>
            <a:picLocks noChangeAspect="1"/>
          </p:cNvPicPr>
          <p:nvPr/>
        </p:nvPicPr>
        <p:blipFill rotWithShape="1">
          <a:blip r:embed="rId2">
            <a:extLst>
              <a:ext uri="{837473B0-CC2E-450A-ABE3-18F120FF3D39}">
                <a1611:picAttrSrcUrl xmlns:a1611="http://schemas.microsoft.com/office/drawing/2016/11/main" xmlns="" r:id="rId3"/>
              </a:ext>
            </a:extLst>
          </a:blip>
          <a:srcRect l="7509" r="16153"/>
          <a:stretch/>
        </p:blipFill>
        <p:spPr>
          <a:xfrm>
            <a:off x="20" y="10"/>
            <a:ext cx="5997616" cy="4306823"/>
          </a:xfrm>
          <a:custGeom>
            <a:avLst/>
            <a:gdLst>
              <a:gd name="connsiteX0" fmla="*/ 0 w 5997636"/>
              <a:gd name="connsiteY0" fmla="*/ 0 h 4306833"/>
              <a:gd name="connsiteX1" fmla="*/ 5997636 w 5997636"/>
              <a:gd name="connsiteY1" fmla="*/ 0 h 4306833"/>
              <a:gd name="connsiteX2" fmla="*/ 5997636 w 5997636"/>
              <a:gd name="connsiteY2" fmla="*/ 4302053 h 4306833"/>
              <a:gd name="connsiteX3" fmla="*/ 5313331 w 5997636"/>
              <a:gd name="connsiteY3" fmla="*/ 4306748 h 4306833"/>
              <a:gd name="connsiteX4" fmla="*/ 400746 w 5997636"/>
              <a:gd name="connsiteY4" fmla="*/ 4118385 h 4306833"/>
              <a:gd name="connsiteX5" fmla="*/ 0 w 5997636"/>
              <a:gd name="connsiteY5" fmla="*/ 4081409 h 4306833"/>
              <a:gd name="connsiteX6" fmla="*/ 0 w 5997636"/>
              <a:gd name="connsiteY6" fmla="*/ 2982070 h 4306833"/>
              <a:gd name="connsiteX7" fmla="*/ 0 w 5997636"/>
              <a:gd name="connsiteY7" fmla="*/ 2789945 h 4306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97636" h="4306833">
                <a:moveTo>
                  <a:pt x="0" y="0"/>
                </a:moveTo>
                <a:lnTo>
                  <a:pt x="5997636" y="0"/>
                </a:lnTo>
                <a:lnTo>
                  <a:pt x="5997636" y="4302053"/>
                </a:lnTo>
                <a:lnTo>
                  <a:pt x="5313331" y="4306748"/>
                </a:lnTo>
                <a:cubicBezTo>
                  <a:pt x="3800480" y="4309129"/>
                  <a:pt x="2093145" y="4262282"/>
                  <a:pt x="400746" y="4118385"/>
                </a:cubicBezTo>
                <a:lnTo>
                  <a:pt x="0" y="4081409"/>
                </a:lnTo>
                <a:lnTo>
                  <a:pt x="0" y="2982070"/>
                </a:lnTo>
                <a:lnTo>
                  <a:pt x="0" y="2789945"/>
                </a:lnTo>
                <a:close/>
              </a:path>
            </a:pathLst>
          </a:custGeom>
        </p:spPr>
      </p:pic>
      <p:pic>
        <p:nvPicPr>
          <p:cNvPr id="5" name="Picture 5" descr="A bird that is standing in the grass&#10;&#10;Description generated with very high confidence">
            <a:extLst>
              <a:ext uri="{FF2B5EF4-FFF2-40B4-BE49-F238E27FC236}">
                <a16:creationId xmlns:a16="http://schemas.microsoft.com/office/drawing/2014/main" id="{C2B936E2-79A6-458A-BD34-1230392D5AE3}"/>
              </a:ext>
            </a:extLst>
          </p:cNvPr>
          <p:cNvPicPr>
            <a:picLocks noGrp="1" noChangeAspect="1"/>
          </p:cNvPicPr>
          <p:nvPr>
            <p:ph type="pic" idx="1"/>
          </p:nvPr>
        </p:nvPicPr>
        <p:blipFill rotWithShape="1">
          <a:blip r:embed="rId4">
            <a:extLst>
              <a:ext uri="{837473B0-CC2E-450A-ABE3-18F120FF3D39}">
                <a1611:picAttrSrcUrl xmlns:a1611="http://schemas.microsoft.com/office/drawing/2016/11/main" xmlns="" r:id="rId5"/>
              </a:ext>
            </a:extLst>
          </a:blip>
          <a:srcRect l="6539" r="1" b="1"/>
          <a:stretch/>
        </p:blipFill>
        <p:spPr>
          <a:xfrm>
            <a:off x="6176435" y="10"/>
            <a:ext cx="6015565" cy="4299555"/>
          </a:xfrm>
          <a:custGeom>
            <a:avLst/>
            <a:gdLst>
              <a:gd name="connsiteX0" fmla="*/ 0 w 6015565"/>
              <a:gd name="connsiteY0" fmla="*/ 0 h 4299565"/>
              <a:gd name="connsiteX1" fmla="*/ 6015565 w 6015565"/>
              <a:gd name="connsiteY1" fmla="*/ 0 h 4299565"/>
              <a:gd name="connsiteX2" fmla="*/ 6015565 w 6015565"/>
              <a:gd name="connsiteY2" fmla="*/ 2789945 h 4299565"/>
              <a:gd name="connsiteX3" fmla="*/ 6015565 w 6015565"/>
              <a:gd name="connsiteY3" fmla="*/ 2982070 h 4299565"/>
              <a:gd name="connsiteX4" fmla="*/ 6015565 w 6015565"/>
              <a:gd name="connsiteY4" fmla="*/ 3957888 h 4299565"/>
              <a:gd name="connsiteX5" fmla="*/ 5937368 w 6015565"/>
              <a:gd name="connsiteY5" fmla="*/ 3966171 h 4299565"/>
              <a:gd name="connsiteX6" fmla="*/ 577162 w 6015565"/>
              <a:gd name="connsiteY6" fmla="*/ 4289728 h 4299565"/>
              <a:gd name="connsiteX7" fmla="*/ 0 w 6015565"/>
              <a:gd name="connsiteY7" fmla="*/ 4299565 h 4299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15565" h="4299565">
                <a:moveTo>
                  <a:pt x="0" y="0"/>
                </a:moveTo>
                <a:lnTo>
                  <a:pt x="6015565" y="0"/>
                </a:lnTo>
                <a:lnTo>
                  <a:pt x="6015565" y="2789945"/>
                </a:lnTo>
                <a:lnTo>
                  <a:pt x="6015565" y="2982070"/>
                </a:lnTo>
                <a:lnTo>
                  <a:pt x="6015565" y="3957888"/>
                </a:lnTo>
                <a:lnTo>
                  <a:pt x="5937368" y="3966171"/>
                </a:lnTo>
                <a:cubicBezTo>
                  <a:pt x="3963073" y="4164120"/>
                  <a:pt x="2060717" y="4257123"/>
                  <a:pt x="577162" y="4289728"/>
                </a:cubicBezTo>
                <a:lnTo>
                  <a:pt x="0" y="4299565"/>
                </a:lnTo>
                <a:close/>
              </a:path>
            </a:pathLst>
          </a:custGeom>
        </p:spPr>
      </p:pic>
      <p:sp>
        <p:nvSpPr>
          <p:cNvPr id="4" name="Text Placeholder 3">
            <a:extLst>
              <a:ext uri="{FF2B5EF4-FFF2-40B4-BE49-F238E27FC236}">
                <a16:creationId xmlns:a16="http://schemas.microsoft.com/office/drawing/2014/main" id="{ACA490BB-61A3-43F5-9129-026CB6353D54}"/>
              </a:ext>
            </a:extLst>
          </p:cNvPr>
          <p:cNvSpPr>
            <a:spLocks noGrp="1"/>
          </p:cNvSpPr>
          <p:nvPr>
            <p:ph type="body" sz="half" idx="2"/>
          </p:nvPr>
        </p:nvSpPr>
        <p:spPr>
          <a:xfrm>
            <a:off x="6191776" y="4571423"/>
            <a:ext cx="5208544" cy="1770300"/>
          </a:xfrm>
        </p:spPr>
        <p:txBody>
          <a:bodyPr vert="horz" lIns="91440" tIns="45720" rIns="91440" bIns="45720" rtlCol="0" anchor="ctr">
            <a:normAutofit/>
          </a:bodyPr>
          <a:lstStyle/>
          <a:p>
            <a:pPr indent="-228600">
              <a:buFont typeface="Arial" panose="020B0604020202020204" pitchFamily="34" charset="0"/>
              <a:buChar char="•"/>
            </a:pPr>
            <a:r>
              <a:rPr lang="en-US" sz="1800">
                <a:cs typeface="Calibri"/>
              </a:rPr>
              <a:t>This bird can mimic other bird sounds and animals plus anything it hears. It can do this because the bird has the most complex </a:t>
            </a:r>
            <a:r>
              <a:rPr lang="en-US" sz="1800" err="1">
                <a:cs typeface="Calibri"/>
              </a:rPr>
              <a:t>searings</a:t>
            </a:r>
            <a:r>
              <a:rPr lang="en-US" sz="1800">
                <a:cs typeface="Calibri"/>
              </a:rPr>
              <a:t> of all songbirds.</a:t>
            </a:r>
            <a:endParaRPr lang="en-US" sz="1800"/>
          </a:p>
        </p:txBody>
      </p:sp>
      <p:sp>
        <p:nvSpPr>
          <p:cNvPr id="7" name="TextBox 6">
            <a:extLst>
              <a:ext uri="{FF2B5EF4-FFF2-40B4-BE49-F238E27FC236}">
                <a16:creationId xmlns:a16="http://schemas.microsoft.com/office/drawing/2014/main" id="{EAE40A70-E11F-47ED-96DF-45AFC9D6351C}"/>
              </a:ext>
            </a:extLst>
          </p:cNvPr>
          <p:cNvSpPr txBox="1"/>
          <p:nvPr/>
        </p:nvSpPr>
        <p:spPr>
          <a:xfrm>
            <a:off x="9870532" y="6870700"/>
            <a:ext cx="2321468"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5">
                  <a:extLst>
                    <a:ext uri="{A12FA001-AC4F-418D-AE19-62706E023703}">
                      <ahyp:hlinkClr xmlns:ahyp="http://schemas.microsoft.com/office/drawing/2018/hyperlinkcolor" xmlns="" val="tx"/>
                    </a:ext>
                  </a:extLst>
                </a:hlinkClick>
              </a:rPr>
              <a:t>This Photo</a:t>
            </a:r>
            <a:r>
              <a:rPr lang="en-US" sz="700">
                <a:solidFill>
                  <a:srgbClr val="FFFFFF"/>
                </a:solidFill>
              </a:rPr>
              <a:t> by Unknown author is licensed under </a:t>
            </a:r>
            <a:r>
              <a:rPr lang="en-US" sz="700">
                <a:solidFill>
                  <a:srgbClr val="FFFFFF"/>
                </a:solidFill>
                <a:hlinkClick r:id="rId6">
                  <a:extLst>
                    <a:ext uri="{A12FA001-AC4F-418D-AE19-62706E023703}">
                      <ahyp:hlinkClr xmlns:ahyp="http://schemas.microsoft.com/office/drawing/2018/hyperlinkcolor" xmlns="" val="tx"/>
                    </a:ext>
                  </a:extLst>
                </a:hlinkClick>
              </a:rPr>
              <a:t>CC BY-SA</a:t>
            </a:r>
            <a:r>
              <a:rPr lang="en-US" sz="700">
                <a:solidFill>
                  <a:srgbClr val="FFFFFF"/>
                </a:solidFill>
              </a:rPr>
              <a:t>.</a:t>
            </a:r>
          </a:p>
        </p:txBody>
      </p:sp>
      <p:sp>
        <p:nvSpPr>
          <p:cNvPr id="11" name="TextBox 10">
            <a:extLst>
              <a:ext uri="{FF2B5EF4-FFF2-40B4-BE49-F238E27FC236}">
                <a16:creationId xmlns:a16="http://schemas.microsoft.com/office/drawing/2014/main" id="{1496D766-0040-4A31-96A9-14B1D6417162}"/>
              </a:ext>
            </a:extLst>
          </p:cNvPr>
          <p:cNvSpPr txBox="1"/>
          <p:nvPr/>
        </p:nvSpPr>
        <p:spPr>
          <a:xfrm>
            <a:off x="7517128" y="6870700"/>
            <a:ext cx="2340704"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3">
                  <a:extLst>
                    <a:ext uri="{A12FA001-AC4F-418D-AE19-62706E023703}">
                      <ahyp:hlinkClr xmlns:ahyp="http://schemas.microsoft.com/office/drawing/2018/hyperlinkcolor" xmlns="" val="tx"/>
                    </a:ext>
                  </a:extLst>
                </a:hlinkClick>
              </a:rPr>
              <a:t>This Photo</a:t>
            </a:r>
            <a:r>
              <a:rPr lang="en-US" sz="700">
                <a:solidFill>
                  <a:srgbClr val="FFFFFF"/>
                </a:solidFill>
              </a:rPr>
              <a:t> by Unknown author is licensed under </a:t>
            </a:r>
            <a:r>
              <a:rPr lang="en-US" sz="700">
                <a:solidFill>
                  <a:srgbClr val="FFFFFF"/>
                </a:solidFill>
                <a:hlinkClick r:id="rId7">
                  <a:extLst>
                    <a:ext uri="{A12FA001-AC4F-418D-AE19-62706E023703}">
                      <ahyp:hlinkClr xmlns:ahyp="http://schemas.microsoft.com/office/drawing/2018/hyperlinkcolor" xmlns="" val="tx"/>
                    </a:ext>
                  </a:extLst>
                </a:hlinkClick>
              </a:rPr>
              <a:t>CC BY-ND</a:t>
            </a:r>
            <a:r>
              <a:rPr lang="en-US" sz="700">
                <a:solidFill>
                  <a:srgbClr val="FFFFFF"/>
                </a:solidFill>
              </a:rPr>
              <a:t>.</a:t>
            </a:r>
          </a:p>
        </p:txBody>
      </p:sp>
    </p:spTree>
    <p:extLst>
      <p:ext uri="{BB962C8B-B14F-4D97-AF65-F5344CB8AC3E}">
        <p14:creationId xmlns:p14="http://schemas.microsoft.com/office/powerpoint/2010/main" val="367220980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5" descr="A close up of a lizard&#10;&#10;Description generated with very high confidence">
            <a:extLst>
              <a:ext uri="{FF2B5EF4-FFF2-40B4-BE49-F238E27FC236}">
                <a16:creationId xmlns:a16="http://schemas.microsoft.com/office/drawing/2014/main" id="{9CAC6FB5-F270-4A66-A2B2-30B9F381BB9D}"/>
              </a:ext>
            </a:extLst>
          </p:cNvPr>
          <p:cNvPicPr>
            <a:picLocks noGrp="1" noChangeAspect="1"/>
          </p:cNvPicPr>
          <p:nvPr>
            <p:ph idx="1"/>
          </p:nvPr>
        </p:nvPicPr>
        <p:blipFill rotWithShape="1">
          <a:blip r:embed="rId2">
            <a:extLst>
              <a:ext uri="{837473B0-CC2E-450A-ABE3-18F120FF3D39}">
                <a1611:picAttrSrcUrl xmlns:a1611="http://schemas.microsoft.com/office/drawing/2016/11/main" xmlns="" r:id="rId3"/>
              </a:ext>
            </a:extLst>
          </a:blip>
          <a:srcRect b="881"/>
          <a:stretch/>
        </p:blipFill>
        <p:spPr>
          <a:xfrm>
            <a:off x="-1" y="10"/>
            <a:ext cx="12192000" cy="6857990"/>
          </a:xfrm>
          <a:prstGeom prst="rect">
            <a:avLst/>
          </a:prstGeom>
        </p:spPr>
      </p:pic>
      <p:sp>
        <p:nvSpPr>
          <p:cNvPr id="15"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035BB712-E07B-4DE2-B8ED-E3A6880F0CB6}"/>
              </a:ext>
            </a:extLst>
          </p:cNvPr>
          <p:cNvSpPr>
            <a:spLocks noGrp="1"/>
          </p:cNvSpPr>
          <p:nvPr>
            <p:ph type="title"/>
          </p:nvPr>
        </p:nvSpPr>
        <p:spPr>
          <a:xfrm>
            <a:off x="709448" y="1913950"/>
            <a:ext cx="4204137" cy="1342754"/>
          </a:xfrm>
        </p:spPr>
        <p:txBody>
          <a:bodyPr vert="horz" lIns="91440" tIns="45720" rIns="91440" bIns="45720" rtlCol="0" anchor="ctr">
            <a:normAutofit/>
          </a:bodyPr>
          <a:lstStyle/>
          <a:p>
            <a:pPr algn="ctr"/>
            <a:r>
              <a:rPr lang="en-US" sz="3600"/>
              <a:t>Gecko</a:t>
            </a:r>
          </a:p>
        </p:txBody>
      </p:sp>
      <p:cxnSp>
        <p:nvCxnSpPr>
          <p:cNvPr id="17" name="Straight Connector 16">
            <a:extLst>
              <a:ext uri="{FF2B5EF4-FFF2-40B4-BE49-F238E27FC236}">
                <a16:creationId xmlns:a16="http://schemas.microsoft.com/office/drawing/2014/main" id="{20E3A342-4D61-4E3F-AF90-1AB42AEB96C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9629D374-4C56-4991-8ECB-424086397EE4}"/>
              </a:ext>
            </a:extLst>
          </p:cNvPr>
          <p:cNvSpPr>
            <a:spLocks noGrp="1"/>
          </p:cNvSpPr>
          <p:nvPr>
            <p:ph type="body" sz="half" idx="2"/>
          </p:nvPr>
        </p:nvSpPr>
        <p:spPr>
          <a:xfrm>
            <a:off x="525516" y="3417573"/>
            <a:ext cx="4593021" cy="2619839"/>
          </a:xfrm>
        </p:spPr>
        <p:txBody>
          <a:bodyPr vert="horz" lIns="91440" tIns="45720" rIns="91440" bIns="45720" rtlCol="0" anchor="ctr">
            <a:normAutofit/>
          </a:bodyPr>
          <a:lstStyle/>
          <a:p>
            <a:pPr indent="-228600">
              <a:buFont typeface="Arial" panose="020B0604020202020204" pitchFamily="34" charset="0"/>
              <a:buChar char="•"/>
            </a:pPr>
            <a:r>
              <a:rPr lang="en-US" sz="1800" dirty="0"/>
              <a:t>Geckos can see in the near darkness and they can see hundreds of colors. They can hyperextend There toes backwards and they can walk on walls and ceilings. They have transect membranes on their eyes to keep them moist.</a:t>
            </a:r>
          </a:p>
          <a:p>
            <a:pPr indent="-228600">
              <a:buFont typeface="Arial" panose="020B0604020202020204" pitchFamily="34" charset="0"/>
              <a:buChar char="•"/>
            </a:pPr>
            <a:endParaRPr lang="en-US" sz="1800"/>
          </a:p>
        </p:txBody>
      </p:sp>
      <p:sp>
        <p:nvSpPr>
          <p:cNvPr id="7" name="TextBox 6">
            <a:extLst>
              <a:ext uri="{FF2B5EF4-FFF2-40B4-BE49-F238E27FC236}">
                <a16:creationId xmlns:a16="http://schemas.microsoft.com/office/drawing/2014/main" id="{683A19B6-D85B-4D4E-8613-3947AA2F6652}"/>
              </a:ext>
            </a:extLst>
          </p:cNvPr>
          <p:cNvSpPr txBox="1"/>
          <p:nvPr/>
        </p:nvSpPr>
        <p:spPr>
          <a:xfrm>
            <a:off x="9857708" y="6657945"/>
            <a:ext cx="2334292"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3">
                  <a:extLst>
                    <a:ext uri="{A12FA001-AC4F-418D-AE19-62706E023703}">
                      <ahyp:hlinkClr xmlns:ahyp="http://schemas.microsoft.com/office/drawing/2018/hyperlinkcolor" xmlns="" val="tx"/>
                    </a:ext>
                  </a:extLst>
                </a:hlinkClick>
              </a:rPr>
              <a:t>This Photo</a:t>
            </a:r>
            <a:r>
              <a:rPr lang="en-US" sz="700">
                <a:solidFill>
                  <a:srgbClr val="FFFFFF"/>
                </a:solidFill>
              </a:rPr>
              <a:t> by Unknown author is licensed under </a:t>
            </a:r>
            <a:r>
              <a:rPr lang="en-US" sz="700">
                <a:solidFill>
                  <a:srgbClr val="FFFFFF"/>
                </a:solidFill>
                <a:hlinkClick r:id="rId4">
                  <a:extLst>
                    <a:ext uri="{A12FA001-AC4F-418D-AE19-62706E023703}">
                      <ahyp:hlinkClr xmlns:ahyp="http://schemas.microsoft.com/office/drawing/2018/hyperlinkcolor" xmlns="" val="tx"/>
                    </a:ext>
                  </a:extLst>
                </a:hlinkClick>
              </a:rPr>
              <a:t>CC BY-NC</a:t>
            </a:r>
            <a:r>
              <a:rPr lang="en-US" sz="700">
                <a:solidFill>
                  <a:srgbClr val="FFFFFF"/>
                </a:solidFill>
              </a:rPr>
              <a:t>.</a:t>
            </a:r>
          </a:p>
        </p:txBody>
      </p:sp>
    </p:spTree>
    <p:extLst>
      <p:ext uri="{BB962C8B-B14F-4D97-AF65-F5344CB8AC3E}">
        <p14:creationId xmlns:p14="http://schemas.microsoft.com/office/powerpoint/2010/main" val="212565801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1">
            <a:extLst>
              <a:ext uri="{FF2B5EF4-FFF2-40B4-BE49-F238E27FC236}">
                <a16:creationId xmlns:a16="http://schemas.microsoft.com/office/drawing/2014/main" id="{48CAE4AE-A9DF-45AF-9A9C-1712BC63418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13">
            <a:extLst>
              <a:ext uri="{FF2B5EF4-FFF2-40B4-BE49-F238E27FC236}">
                <a16:creationId xmlns:a16="http://schemas.microsoft.com/office/drawing/2014/main" id="{6C272060-BC98-4C91-A58F-4DFEC566CF7F}"/>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5" name="Freeform 5">
              <a:extLst>
                <a:ext uri="{FF2B5EF4-FFF2-40B4-BE49-F238E27FC236}">
                  <a16:creationId xmlns:a16="http://schemas.microsoft.com/office/drawing/2014/main" id="{8BA2DCB9-0DC0-4109-B2A2-56896E35E664}"/>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Freeform 6">
              <a:extLst>
                <a:ext uri="{FF2B5EF4-FFF2-40B4-BE49-F238E27FC236}">
                  <a16:creationId xmlns:a16="http://schemas.microsoft.com/office/drawing/2014/main" id="{64A33555-1142-4AD7-8084-1A99422A1186}"/>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Freeform 7">
              <a:extLst>
                <a:ext uri="{FF2B5EF4-FFF2-40B4-BE49-F238E27FC236}">
                  <a16:creationId xmlns:a16="http://schemas.microsoft.com/office/drawing/2014/main" id="{BC6E4081-1A88-453E-8CCF-B97B0CE20DF4}"/>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Freeform 8">
              <a:extLst>
                <a:ext uri="{FF2B5EF4-FFF2-40B4-BE49-F238E27FC236}">
                  <a16:creationId xmlns:a16="http://schemas.microsoft.com/office/drawing/2014/main" id="{5B7E0935-6EE8-4C61-AED5-09B9A2A99AF0}"/>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Freeform 9">
              <a:extLst>
                <a:ext uri="{FF2B5EF4-FFF2-40B4-BE49-F238E27FC236}">
                  <a16:creationId xmlns:a16="http://schemas.microsoft.com/office/drawing/2014/main" id="{EB962BD6-C878-48FF-A75E-DCC7BDA3C33C}"/>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Freeform 10">
              <a:extLst>
                <a:ext uri="{FF2B5EF4-FFF2-40B4-BE49-F238E27FC236}">
                  <a16:creationId xmlns:a16="http://schemas.microsoft.com/office/drawing/2014/main" id="{CABF3786-BDE1-4FE5-9967-F6B6131A2CF0}"/>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Freeform 11">
              <a:extLst>
                <a:ext uri="{FF2B5EF4-FFF2-40B4-BE49-F238E27FC236}">
                  <a16:creationId xmlns:a16="http://schemas.microsoft.com/office/drawing/2014/main" id="{4969707A-C75E-4F7F-A5C2-2991C6547550}"/>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Freeform 12">
              <a:extLst>
                <a:ext uri="{FF2B5EF4-FFF2-40B4-BE49-F238E27FC236}">
                  <a16:creationId xmlns:a16="http://schemas.microsoft.com/office/drawing/2014/main" id="{0E293989-8389-48CD-85D3-CAEFD5E96370}"/>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13">
              <a:extLst>
                <a:ext uri="{FF2B5EF4-FFF2-40B4-BE49-F238E27FC236}">
                  <a16:creationId xmlns:a16="http://schemas.microsoft.com/office/drawing/2014/main" id="{8DCF1E8B-9247-45E2-8641-90DA9F7D5252}"/>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Freeform 14">
              <a:extLst>
                <a:ext uri="{FF2B5EF4-FFF2-40B4-BE49-F238E27FC236}">
                  <a16:creationId xmlns:a16="http://schemas.microsoft.com/office/drawing/2014/main" id="{48DF418F-91AD-4E55-AF3B-F28FF45961B4}"/>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Freeform 15">
              <a:extLst>
                <a:ext uri="{FF2B5EF4-FFF2-40B4-BE49-F238E27FC236}">
                  <a16:creationId xmlns:a16="http://schemas.microsoft.com/office/drawing/2014/main" id="{EDBF35BD-D1DA-49B1-AE30-289189DACD51}"/>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16">
              <a:extLst>
                <a:ext uri="{FF2B5EF4-FFF2-40B4-BE49-F238E27FC236}">
                  <a16:creationId xmlns:a16="http://schemas.microsoft.com/office/drawing/2014/main" id="{69198BEC-A3B6-4562-AB0F-3E7760026C43}"/>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17">
              <a:extLst>
                <a:ext uri="{FF2B5EF4-FFF2-40B4-BE49-F238E27FC236}">
                  <a16:creationId xmlns:a16="http://schemas.microsoft.com/office/drawing/2014/main" id="{9AB30D45-77AB-4323-83A2-1A637D07D54A}"/>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18">
              <a:extLst>
                <a:ext uri="{FF2B5EF4-FFF2-40B4-BE49-F238E27FC236}">
                  <a16:creationId xmlns:a16="http://schemas.microsoft.com/office/drawing/2014/main" id="{D1AD137E-7B63-434C-9D0D-5A64BB496859}"/>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Freeform 19">
              <a:extLst>
                <a:ext uri="{FF2B5EF4-FFF2-40B4-BE49-F238E27FC236}">
                  <a16:creationId xmlns:a16="http://schemas.microsoft.com/office/drawing/2014/main" id="{8B32BE2D-36DC-4BD0-952E-8FE32A70DB88}"/>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Freeform 20">
              <a:extLst>
                <a:ext uri="{FF2B5EF4-FFF2-40B4-BE49-F238E27FC236}">
                  <a16:creationId xmlns:a16="http://schemas.microsoft.com/office/drawing/2014/main" id="{930295E0-AD01-4DB0-9829-AD91BED608F7}"/>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Freeform 21">
              <a:extLst>
                <a:ext uri="{FF2B5EF4-FFF2-40B4-BE49-F238E27FC236}">
                  <a16:creationId xmlns:a16="http://schemas.microsoft.com/office/drawing/2014/main" id="{29807E74-6BFD-4EA7-B3F3-92C0728A7D8A}"/>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Freeform 22">
              <a:extLst>
                <a:ext uri="{FF2B5EF4-FFF2-40B4-BE49-F238E27FC236}">
                  <a16:creationId xmlns:a16="http://schemas.microsoft.com/office/drawing/2014/main" id="{C9EDBF49-4B87-4B6F-BEE6-DDC4A63CE60D}"/>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Freeform 23">
              <a:extLst>
                <a:ext uri="{FF2B5EF4-FFF2-40B4-BE49-F238E27FC236}">
                  <a16:creationId xmlns:a16="http://schemas.microsoft.com/office/drawing/2014/main" id="{7738C468-1405-4ED9-8392-F93FA995EE04}"/>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 name="Freeform 24">
              <a:extLst>
                <a:ext uri="{FF2B5EF4-FFF2-40B4-BE49-F238E27FC236}">
                  <a16:creationId xmlns:a16="http://schemas.microsoft.com/office/drawing/2014/main" id="{F16402CF-F511-450A-8584-8C8A5B7E9D9A}"/>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 name="Freeform 25">
              <a:extLst>
                <a:ext uri="{FF2B5EF4-FFF2-40B4-BE49-F238E27FC236}">
                  <a16:creationId xmlns:a16="http://schemas.microsoft.com/office/drawing/2014/main" id="{85E5B49A-CFC2-4019-9BA6-528095F788CC}"/>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0A29515E-84A2-4AC7-A79C-A55096A9EBEA}"/>
              </a:ext>
            </a:extLst>
          </p:cNvPr>
          <p:cNvSpPr>
            <a:spLocks noGrp="1"/>
          </p:cNvSpPr>
          <p:nvPr>
            <p:ph type="title"/>
          </p:nvPr>
        </p:nvSpPr>
        <p:spPr>
          <a:xfrm>
            <a:off x="7269686" y="795527"/>
            <a:ext cx="4123738" cy="1433323"/>
          </a:xfrm>
        </p:spPr>
        <p:txBody>
          <a:bodyPr vert="horz" lIns="91440" tIns="45720" rIns="91440" bIns="45720" rtlCol="0" anchor="ctr">
            <a:normAutofit/>
          </a:bodyPr>
          <a:lstStyle/>
          <a:p>
            <a:r>
              <a:rPr lang="en-US">
                <a:cs typeface="Calibri Light"/>
              </a:rPr>
              <a:t>Swift</a:t>
            </a:r>
          </a:p>
        </p:txBody>
      </p:sp>
      <p:sp>
        <p:nvSpPr>
          <p:cNvPr id="37" name="Rectangle 36">
            <a:extLst>
              <a:ext uri="{FF2B5EF4-FFF2-40B4-BE49-F238E27FC236}">
                <a16:creationId xmlns:a16="http://schemas.microsoft.com/office/drawing/2014/main" id="{E972DE0D-2E53-4159-ABD3-C601524262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7720" y="795527"/>
            <a:ext cx="5970638" cy="5248847"/>
          </a:xfrm>
          <a:prstGeom prst="rect">
            <a:avLst/>
          </a:prstGeom>
          <a:solidFill>
            <a:schemeClr val="bg1"/>
          </a:solidFill>
          <a:ln w="19050">
            <a:solidFill>
              <a:srgbClr val="568BC8"/>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descr="A bird flying in the air&#10;&#10;Description generated with very high confidence">
            <a:extLst>
              <a:ext uri="{FF2B5EF4-FFF2-40B4-BE49-F238E27FC236}">
                <a16:creationId xmlns:a16="http://schemas.microsoft.com/office/drawing/2014/main" id="{84477D92-EABE-463C-BE12-59712B4F5130}"/>
              </a:ext>
            </a:extLst>
          </p:cNvPr>
          <p:cNvPicPr>
            <a:picLocks noGrp="1" noChangeAspect="1"/>
          </p:cNvPicPr>
          <p:nvPr>
            <p:ph type="pic" idx="1"/>
          </p:nvPr>
        </p:nvPicPr>
        <p:blipFill rotWithShape="1">
          <a:blip r:embed="rId2">
            <a:extLst>
              <a:ext uri="{837473B0-CC2E-450A-ABE3-18F120FF3D39}">
                <a1611:picAttrSrcUrl xmlns:a1611="http://schemas.microsoft.com/office/drawing/2016/11/main" xmlns="" r:id="rId3"/>
              </a:ext>
            </a:extLst>
          </a:blip>
          <a:srcRect t="1825" r="-4" b="1821"/>
          <a:stretch/>
        </p:blipFill>
        <p:spPr>
          <a:xfrm>
            <a:off x="972115" y="960214"/>
            <a:ext cx="5641848" cy="4919472"/>
          </a:xfrm>
          <a:prstGeom prst="rect">
            <a:avLst/>
          </a:prstGeom>
          <a:ln w="12700">
            <a:noFill/>
          </a:ln>
        </p:spPr>
      </p:pic>
      <p:sp>
        <p:nvSpPr>
          <p:cNvPr id="4" name="Text Placeholder 3">
            <a:extLst>
              <a:ext uri="{FF2B5EF4-FFF2-40B4-BE49-F238E27FC236}">
                <a16:creationId xmlns:a16="http://schemas.microsoft.com/office/drawing/2014/main" id="{B041AB38-140C-42EF-97B9-C57C1B8CB0F1}"/>
              </a:ext>
            </a:extLst>
          </p:cNvPr>
          <p:cNvSpPr>
            <a:spLocks noGrp="1"/>
          </p:cNvSpPr>
          <p:nvPr>
            <p:ph type="body" sz="half" idx="2"/>
          </p:nvPr>
        </p:nvSpPr>
        <p:spPr>
          <a:xfrm>
            <a:off x="7293817" y="2338388"/>
            <a:ext cx="4099607" cy="3678237"/>
          </a:xfrm>
        </p:spPr>
        <p:txBody>
          <a:bodyPr vert="horz" lIns="91440" tIns="45720" rIns="91440" bIns="45720" rtlCol="0" anchor="ctr">
            <a:normAutofit/>
          </a:bodyPr>
          <a:lstStyle/>
          <a:p>
            <a:pPr indent="-228600" algn="ctr">
              <a:buClr>
                <a:srgbClr val="568BC8"/>
              </a:buClr>
              <a:buFont typeface="Arial" panose="020B0604020202020204" pitchFamily="34" charset="0"/>
              <a:buChar char="•"/>
            </a:pPr>
            <a:r>
              <a:rPr lang="en-US" sz="1800">
                <a:cs typeface="Calibri"/>
              </a:rPr>
              <a:t>This bird can go 125 mph they can do this because of their unique wing structure which maximizes  their energy efficiency. They can rotate their wings at the base and allows them to generate power down stroke and up stroke so they can fly nonstop for ten months!</a:t>
            </a:r>
          </a:p>
          <a:p>
            <a:pPr indent="-228600" algn="ctr">
              <a:buClr>
                <a:srgbClr val="568BC8"/>
              </a:buClr>
              <a:buFont typeface="Arial" panose="020B0604020202020204" pitchFamily="34" charset="0"/>
              <a:buChar char="•"/>
            </a:pPr>
            <a:endParaRPr lang="en-US" sz="1800">
              <a:cs typeface="Calibri"/>
            </a:endParaRPr>
          </a:p>
        </p:txBody>
      </p:sp>
      <p:sp>
        <p:nvSpPr>
          <p:cNvPr id="7" name="TextBox 6">
            <a:extLst>
              <a:ext uri="{FF2B5EF4-FFF2-40B4-BE49-F238E27FC236}">
                <a16:creationId xmlns:a16="http://schemas.microsoft.com/office/drawing/2014/main" id="{3043928C-4F50-469F-8E43-DCD3C2D6B8DD}"/>
              </a:ext>
            </a:extLst>
          </p:cNvPr>
          <p:cNvSpPr txBox="1"/>
          <p:nvPr/>
        </p:nvSpPr>
        <p:spPr>
          <a:xfrm>
            <a:off x="4292495" y="5679631"/>
            <a:ext cx="2321468"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3">
                  <a:extLst>
                    <a:ext uri="{A12FA001-AC4F-418D-AE19-62706E023703}">
                      <ahyp:hlinkClr xmlns:ahyp="http://schemas.microsoft.com/office/drawing/2018/hyperlinkcolor" xmlns="" val="tx"/>
                    </a:ext>
                  </a:extLst>
                </a:hlinkClick>
              </a:rPr>
              <a:t>This Photo</a:t>
            </a:r>
            <a:r>
              <a:rPr lang="en-US" sz="700">
                <a:solidFill>
                  <a:srgbClr val="FFFFFF"/>
                </a:solidFill>
              </a:rPr>
              <a:t> by Unknown author is licensed under </a:t>
            </a:r>
            <a:r>
              <a:rPr lang="en-US" sz="700">
                <a:solidFill>
                  <a:srgbClr val="FFFFFF"/>
                </a:solidFill>
                <a:hlinkClick r:id="rId4">
                  <a:extLst>
                    <a:ext uri="{A12FA001-AC4F-418D-AE19-62706E023703}">
                      <ahyp:hlinkClr xmlns:ahyp="http://schemas.microsoft.com/office/drawing/2018/hyperlinkcolor" xmlns="" val="tx"/>
                    </a:ext>
                  </a:extLst>
                </a:hlinkClick>
              </a:rPr>
              <a:t>CC BY-SA</a:t>
            </a:r>
            <a:r>
              <a:rPr lang="en-US" sz="700">
                <a:solidFill>
                  <a:srgbClr val="FFFFFF"/>
                </a:solidFill>
              </a:rPr>
              <a:t>.</a:t>
            </a:r>
          </a:p>
        </p:txBody>
      </p:sp>
    </p:spTree>
    <p:extLst>
      <p:ext uri="{BB962C8B-B14F-4D97-AF65-F5344CB8AC3E}">
        <p14:creationId xmlns:p14="http://schemas.microsoft.com/office/powerpoint/2010/main" val="15873733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67D4867-5BA7-4462-B2F6-A23F4A622AA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30E347C-07FB-4E12-92D4-4523AD941F63}"/>
              </a:ext>
            </a:extLst>
          </p:cNvPr>
          <p:cNvSpPr>
            <a:spLocks noGrp="1"/>
          </p:cNvSpPr>
          <p:nvPr>
            <p:ph type="title"/>
          </p:nvPr>
        </p:nvSpPr>
        <p:spPr>
          <a:xfrm>
            <a:off x="643468" y="623392"/>
            <a:ext cx="3363974" cy="1607060"/>
          </a:xfrm>
          <a:noFill/>
          <a:ln w="19050">
            <a:solidFill>
              <a:schemeClr val="tx1"/>
            </a:solidFill>
          </a:ln>
        </p:spPr>
        <p:txBody>
          <a:bodyPr vert="horz" wrap="square" lIns="91440" tIns="45720" rIns="91440" bIns="45720" rtlCol="0" anchor="ctr">
            <a:normAutofit/>
          </a:bodyPr>
          <a:lstStyle/>
          <a:p>
            <a:pPr algn="ctr"/>
            <a:r>
              <a:rPr lang="en-US" sz="2800" kern="1200">
                <a:solidFill>
                  <a:schemeClr val="tx1"/>
                </a:solidFill>
                <a:latin typeface="+mj-lt"/>
                <a:ea typeface="+mj-ea"/>
                <a:cs typeface="+mj-cs"/>
              </a:rPr>
              <a:t>Mantis Shrimp</a:t>
            </a:r>
          </a:p>
        </p:txBody>
      </p:sp>
      <p:sp>
        <p:nvSpPr>
          <p:cNvPr id="4" name="Text Placeholder 3">
            <a:extLst>
              <a:ext uri="{FF2B5EF4-FFF2-40B4-BE49-F238E27FC236}">
                <a16:creationId xmlns:a16="http://schemas.microsoft.com/office/drawing/2014/main" id="{97243B57-B4DA-4A46-8AC7-549BDA7B26BB}"/>
              </a:ext>
            </a:extLst>
          </p:cNvPr>
          <p:cNvSpPr>
            <a:spLocks noGrp="1"/>
          </p:cNvSpPr>
          <p:nvPr>
            <p:ph type="body" sz="half" idx="2"/>
          </p:nvPr>
        </p:nvSpPr>
        <p:spPr>
          <a:xfrm>
            <a:off x="643468" y="2638043"/>
            <a:ext cx="3363974" cy="3415623"/>
          </a:xfrm>
        </p:spPr>
        <p:txBody>
          <a:bodyPr vert="horz" lIns="91440" tIns="45720" rIns="91440" bIns="45720" rtlCol="0">
            <a:normAutofit/>
          </a:bodyPr>
          <a:lstStyle/>
          <a:p>
            <a:pPr indent="-228600">
              <a:buFont typeface="Arial" panose="020B0604020202020204" pitchFamily="34" charset="0"/>
              <a:buChar char="•"/>
            </a:pPr>
            <a:r>
              <a:rPr lang="en-US" sz="2000"/>
              <a:t>This shrimp has a punch of a power of a 50-caliber pistol. This shrimp can break through aquarium glass! This is a predatory shrimp. This shrimp is multie colored and can be different colors depending on the parents.</a:t>
            </a:r>
          </a:p>
        </p:txBody>
      </p:sp>
      <p:pic>
        <p:nvPicPr>
          <p:cNvPr id="5" name="Picture 5" descr="A picture containing animal, outdoor, shrimp, bird&#10;&#10;Description generated with very high confidence">
            <a:extLst>
              <a:ext uri="{FF2B5EF4-FFF2-40B4-BE49-F238E27FC236}">
                <a16:creationId xmlns:a16="http://schemas.microsoft.com/office/drawing/2014/main" id="{4D2EE180-6D5D-47D5-9446-1DA559BBDEF6}"/>
              </a:ext>
            </a:extLst>
          </p:cNvPr>
          <p:cNvPicPr>
            <a:picLocks noGrp="1" noChangeAspect="1"/>
          </p:cNvPicPr>
          <p:nvPr>
            <p:ph type="pic" idx="1"/>
          </p:nvPr>
        </p:nvPicPr>
        <p:blipFill rotWithShape="1">
          <a:blip r:embed="rId2"/>
          <a:srcRect l="2516" r="2516"/>
          <a:stretch/>
        </p:blipFill>
        <p:spPr>
          <a:xfrm>
            <a:off x="5297763" y="880327"/>
            <a:ext cx="6250769" cy="4936479"/>
          </a:xfrm>
          <a:prstGeom prst="rect">
            <a:avLst/>
          </a:prstGeom>
        </p:spPr>
      </p:pic>
    </p:spTree>
    <p:extLst>
      <p:ext uri="{BB962C8B-B14F-4D97-AF65-F5344CB8AC3E}">
        <p14:creationId xmlns:p14="http://schemas.microsoft.com/office/powerpoint/2010/main" val="411845250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038CB10-1F5C-4D54-9DF7-12586DE5B00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5337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B7CA0F2-0176-4F63-BFCD-183BE367E518}"/>
              </a:ext>
            </a:extLst>
          </p:cNvPr>
          <p:cNvSpPr>
            <a:spLocks noGrp="1"/>
          </p:cNvSpPr>
          <p:nvPr>
            <p:ph type="title"/>
          </p:nvPr>
        </p:nvSpPr>
        <p:spPr>
          <a:xfrm>
            <a:off x="524256" y="4767072"/>
            <a:ext cx="6594189" cy="1625210"/>
          </a:xfrm>
        </p:spPr>
        <p:txBody>
          <a:bodyPr vert="horz" lIns="91440" tIns="45720" rIns="91440" bIns="45720" rtlCol="0" anchor="ctr">
            <a:normAutofit/>
          </a:bodyPr>
          <a:lstStyle/>
          <a:p>
            <a:pPr algn="r"/>
            <a:r>
              <a:rPr lang="en-US" sz="4400">
                <a:solidFill>
                  <a:srgbClr val="FFFFFF"/>
                </a:solidFill>
              </a:rPr>
              <a:t>Sea Cucumber</a:t>
            </a:r>
          </a:p>
        </p:txBody>
      </p:sp>
      <p:pic>
        <p:nvPicPr>
          <p:cNvPr id="5" name="Picture 5" descr="Underwater view of a coral&#10;&#10;Description generated with high confidence">
            <a:extLst>
              <a:ext uri="{FF2B5EF4-FFF2-40B4-BE49-F238E27FC236}">
                <a16:creationId xmlns:a16="http://schemas.microsoft.com/office/drawing/2014/main" id="{2DB67BFA-82D4-4E28-99FF-98F8DB58B389}"/>
              </a:ext>
            </a:extLst>
          </p:cNvPr>
          <p:cNvPicPr>
            <a:picLocks noGrp="1" noChangeAspect="1"/>
          </p:cNvPicPr>
          <p:nvPr>
            <p:ph idx="1"/>
          </p:nvPr>
        </p:nvPicPr>
        <p:blipFill rotWithShape="1">
          <a:blip r:embed="rId2">
            <a:extLst>
              <a:ext uri="{837473B0-CC2E-450A-ABE3-18F120FF3D39}">
                <a1611:picAttrSrcUrl xmlns:a1611="http://schemas.microsoft.com/office/drawing/2016/11/main" xmlns="" r:id="rId3"/>
              </a:ext>
            </a:extLst>
          </a:blip>
          <a:srcRect t="20993" r="1" b="1804"/>
          <a:stretch/>
        </p:blipFill>
        <p:spPr>
          <a:xfrm>
            <a:off x="327547" y="321733"/>
            <a:ext cx="7058306" cy="4107392"/>
          </a:xfrm>
          <a:prstGeom prst="rect">
            <a:avLst/>
          </a:prstGeom>
        </p:spPr>
      </p:pic>
      <p:sp>
        <p:nvSpPr>
          <p:cNvPr id="14" name="Rectangle 13">
            <a:extLst>
              <a:ext uri="{FF2B5EF4-FFF2-40B4-BE49-F238E27FC236}">
                <a16:creationId xmlns:a16="http://schemas.microsoft.com/office/drawing/2014/main" id="{73ED6512-6858-4552-B699-9A97FE9A4E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 Placeholder 3">
            <a:extLst>
              <a:ext uri="{FF2B5EF4-FFF2-40B4-BE49-F238E27FC236}">
                <a16:creationId xmlns:a16="http://schemas.microsoft.com/office/drawing/2014/main" id="{826D24BA-FE44-4FB3-9A3C-12EB2421AD64}"/>
              </a:ext>
            </a:extLst>
          </p:cNvPr>
          <p:cNvSpPr>
            <a:spLocks noGrp="1"/>
          </p:cNvSpPr>
          <p:nvPr>
            <p:ph type="body" sz="half" idx="2"/>
          </p:nvPr>
        </p:nvSpPr>
        <p:spPr>
          <a:xfrm>
            <a:off x="8029319" y="917725"/>
            <a:ext cx="3424739" cy="4852362"/>
          </a:xfrm>
        </p:spPr>
        <p:txBody>
          <a:bodyPr vert="horz" lIns="91440" tIns="45720" rIns="91440" bIns="45720" rtlCol="0" anchor="ctr">
            <a:normAutofit/>
          </a:bodyPr>
          <a:lstStyle/>
          <a:p>
            <a:pPr indent="-228600">
              <a:buFont typeface="Arial" panose="020B0604020202020204" pitchFamily="34" charset="0"/>
              <a:buChar char="•"/>
            </a:pPr>
            <a:r>
              <a:rPr lang="en-US" sz="2000">
                <a:solidFill>
                  <a:srgbClr val="FFFFFF"/>
                </a:solidFill>
                <a:cs typeface="Calibri"/>
              </a:rPr>
              <a:t>This sea cucumber can change its shape at will, it can use it for defense or to get into to small places they can do this by manipulating the collagen in its body.</a:t>
            </a:r>
            <a:endParaRPr lang="en-US" sz="2000">
              <a:solidFill>
                <a:srgbClr val="FFFFFF"/>
              </a:solidFill>
            </a:endParaRPr>
          </a:p>
        </p:txBody>
      </p:sp>
      <p:sp>
        <p:nvSpPr>
          <p:cNvPr id="7" name="TextBox 6">
            <a:extLst>
              <a:ext uri="{FF2B5EF4-FFF2-40B4-BE49-F238E27FC236}">
                <a16:creationId xmlns:a16="http://schemas.microsoft.com/office/drawing/2014/main" id="{940F5985-0221-40BF-86FC-BEB4F6B0B751}"/>
              </a:ext>
            </a:extLst>
          </p:cNvPr>
          <p:cNvSpPr txBox="1"/>
          <p:nvPr/>
        </p:nvSpPr>
        <p:spPr>
          <a:xfrm>
            <a:off x="5045149" y="4229070"/>
            <a:ext cx="2340704"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3">
                  <a:extLst>
                    <a:ext uri="{A12FA001-AC4F-418D-AE19-62706E023703}">
                      <ahyp:hlinkClr xmlns:ahyp="http://schemas.microsoft.com/office/drawing/2018/hyperlinkcolor" xmlns="" val="tx"/>
                    </a:ext>
                  </a:extLst>
                </a:hlinkClick>
              </a:rPr>
              <a:t>This Photo</a:t>
            </a:r>
            <a:r>
              <a:rPr lang="en-US" sz="700">
                <a:solidFill>
                  <a:srgbClr val="FFFFFF"/>
                </a:solidFill>
              </a:rPr>
              <a:t> by Unknown author is licensed under </a:t>
            </a:r>
            <a:r>
              <a:rPr lang="en-US" sz="700">
                <a:solidFill>
                  <a:srgbClr val="FFFFFF"/>
                </a:solidFill>
                <a:hlinkClick r:id="rId4">
                  <a:extLst>
                    <a:ext uri="{A12FA001-AC4F-418D-AE19-62706E023703}">
                      <ahyp:hlinkClr xmlns:ahyp="http://schemas.microsoft.com/office/drawing/2018/hyperlinkcolor" xmlns="" val="tx"/>
                    </a:ext>
                  </a:extLst>
                </a:hlinkClick>
              </a:rPr>
              <a:t>CC BY-ND</a:t>
            </a:r>
            <a:r>
              <a:rPr lang="en-US" sz="700">
                <a:solidFill>
                  <a:srgbClr val="FFFFFF"/>
                </a:solidFill>
              </a:rPr>
              <a:t>.</a:t>
            </a:r>
          </a:p>
        </p:txBody>
      </p:sp>
    </p:spTree>
    <p:extLst>
      <p:ext uri="{BB962C8B-B14F-4D97-AF65-F5344CB8AC3E}">
        <p14:creationId xmlns:p14="http://schemas.microsoft.com/office/powerpoint/2010/main" val="7862458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56F5174-31D9-4DBB-AAB7-A1FD7BDB135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AE113210-7872-481A-ADE6-3A05CCAF5EB2}"/>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2C10DDF-5DB5-481A-8A56-44DB49F3201C}"/>
              </a:ext>
            </a:extLst>
          </p:cNvPr>
          <p:cNvSpPr>
            <a:spLocks noGrp="1"/>
          </p:cNvSpPr>
          <p:nvPr>
            <p:ph type="title"/>
          </p:nvPr>
        </p:nvSpPr>
        <p:spPr>
          <a:xfrm>
            <a:off x="6094105" y="802955"/>
            <a:ext cx="4977976" cy="1454051"/>
          </a:xfrm>
        </p:spPr>
        <p:txBody>
          <a:bodyPr vert="horz" lIns="91440" tIns="45720" rIns="91440" bIns="45720" rtlCol="0" anchor="ctr">
            <a:normAutofit/>
          </a:bodyPr>
          <a:lstStyle/>
          <a:p>
            <a:r>
              <a:rPr lang="en-US" sz="4400">
                <a:solidFill>
                  <a:srgbClr val="000000"/>
                </a:solidFill>
              </a:rPr>
              <a:t>The bombardier</a:t>
            </a:r>
          </a:p>
        </p:txBody>
      </p:sp>
      <p:sp>
        <p:nvSpPr>
          <p:cNvPr id="16"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5" descr="A small insect on a white background&#10;&#10;Description generated with high confidence">
            <a:extLst>
              <a:ext uri="{FF2B5EF4-FFF2-40B4-BE49-F238E27FC236}">
                <a16:creationId xmlns:a16="http://schemas.microsoft.com/office/drawing/2014/main" id="{93B1ED91-706D-4691-92E6-4EC08F7A75FC}"/>
              </a:ext>
            </a:extLst>
          </p:cNvPr>
          <p:cNvPicPr>
            <a:picLocks noGrp="1" noChangeAspect="1"/>
          </p:cNvPicPr>
          <p:nvPr>
            <p:ph type="pic" idx="1"/>
          </p:nvPr>
        </p:nvPicPr>
        <p:blipFill rotWithShape="1">
          <a:blip r:embed="rId3">
            <a:alphaModFix/>
            <a:extLst>
              <a:ext uri="{837473B0-CC2E-450A-ABE3-18F120FF3D39}">
                <a1611:picAttrSrcUrl xmlns:a1611="http://schemas.microsoft.com/office/drawing/2016/11/main" xmlns="" r:id="rId4"/>
              </a:ext>
            </a:extLst>
          </a:blip>
          <a:srcRect l="18773" r="16734" b="-3"/>
          <a:stretch/>
        </p:blipFill>
        <p:spPr>
          <a:xfrm>
            <a:off x="20" y="907231"/>
            <a:ext cx="4838021" cy="5063738"/>
          </a:xfrm>
          <a:custGeom>
            <a:avLst/>
            <a:gdLst>
              <a:gd name="connsiteX0" fmla="*/ 2306172 w 4838041"/>
              <a:gd name="connsiteY0" fmla="*/ 0 h 5063738"/>
              <a:gd name="connsiteX1" fmla="*/ 4838041 w 4838041"/>
              <a:gd name="connsiteY1" fmla="*/ 2531869 h 5063738"/>
              <a:gd name="connsiteX2" fmla="*/ 2306172 w 4838041"/>
              <a:gd name="connsiteY2" fmla="*/ 5063738 h 5063738"/>
              <a:gd name="connsiteX3" fmla="*/ 79886 w 4838041"/>
              <a:gd name="connsiteY3" fmla="*/ 3738709 h 5063738"/>
              <a:gd name="connsiteX4" fmla="*/ 0 w 4838041"/>
              <a:gd name="connsiteY4" fmla="*/ 3572876 h 5063738"/>
              <a:gd name="connsiteX5" fmla="*/ 0 w 4838041"/>
              <a:gd name="connsiteY5" fmla="*/ 1490863 h 5063738"/>
              <a:gd name="connsiteX6" fmla="*/ 79886 w 4838041"/>
              <a:gd name="connsiteY6" fmla="*/ 1325030 h 5063738"/>
              <a:gd name="connsiteX7" fmla="*/ 2306172 w 4838041"/>
              <a:gd name="connsiteY7" fmla="*/ 0 h 506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4" name="Text Placeholder 3">
            <a:extLst>
              <a:ext uri="{FF2B5EF4-FFF2-40B4-BE49-F238E27FC236}">
                <a16:creationId xmlns:a16="http://schemas.microsoft.com/office/drawing/2014/main" id="{798E0D5B-ADFE-4D2F-AD07-E6C0003D20FF}"/>
              </a:ext>
            </a:extLst>
          </p:cNvPr>
          <p:cNvSpPr>
            <a:spLocks noGrp="1"/>
          </p:cNvSpPr>
          <p:nvPr>
            <p:ph type="body" sz="half" idx="2"/>
          </p:nvPr>
        </p:nvSpPr>
        <p:spPr>
          <a:xfrm>
            <a:off x="6090574" y="2421682"/>
            <a:ext cx="4977578" cy="3639289"/>
          </a:xfrm>
        </p:spPr>
        <p:txBody>
          <a:bodyPr vert="horz" lIns="91440" tIns="45720" rIns="91440" bIns="45720" rtlCol="0" anchor="ctr">
            <a:normAutofit/>
          </a:bodyPr>
          <a:lstStyle/>
          <a:p>
            <a:pPr indent="-228600">
              <a:buFont typeface="Arial" panose="020B0604020202020204" pitchFamily="34" charset="0"/>
              <a:buChar char="•"/>
            </a:pPr>
            <a:r>
              <a:rPr lang="en-US" sz="2000">
                <a:solidFill>
                  <a:srgbClr val="000000"/>
                </a:solidFill>
                <a:cs typeface="Calibri"/>
              </a:rPr>
              <a:t>This bug has two storage compartments in its abdomen where it keeps hydroquinone and hydroperoxide. Then it opens its internal valve and makes the chemical mix. In order to blast it out of its but it boils so the chemical can get out fast.</a:t>
            </a:r>
            <a:endParaRPr lang="en-US" sz="2000">
              <a:solidFill>
                <a:srgbClr val="000000"/>
              </a:solidFill>
            </a:endParaRPr>
          </a:p>
        </p:txBody>
      </p:sp>
      <p:sp>
        <p:nvSpPr>
          <p:cNvPr id="7" name="TextBox 6">
            <a:extLst>
              <a:ext uri="{FF2B5EF4-FFF2-40B4-BE49-F238E27FC236}">
                <a16:creationId xmlns:a16="http://schemas.microsoft.com/office/drawing/2014/main" id="{D13908F4-C2DD-4FE5-9615-4D97412B7B05}"/>
              </a:ext>
            </a:extLst>
          </p:cNvPr>
          <p:cNvSpPr txBox="1"/>
          <p:nvPr/>
        </p:nvSpPr>
        <p:spPr>
          <a:xfrm>
            <a:off x="9737482" y="6657945"/>
            <a:ext cx="2454518"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4">
                  <a:extLst>
                    <a:ext uri="{A12FA001-AC4F-418D-AE19-62706E023703}">
                      <ahyp:hlinkClr xmlns:ahyp="http://schemas.microsoft.com/office/drawing/2018/hyperlinkcolor" xmlns="" val="tx"/>
                    </a:ext>
                  </a:extLst>
                </a:hlinkClick>
              </a:rPr>
              <a:t>This Photo</a:t>
            </a:r>
            <a:r>
              <a:rPr lang="en-US" sz="700">
                <a:solidFill>
                  <a:srgbClr val="FFFFFF"/>
                </a:solidFill>
              </a:rPr>
              <a:t> by Unknown author is licensed under </a:t>
            </a:r>
            <a:r>
              <a:rPr lang="en-US" sz="700">
                <a:solidFill>
                  <a:srgbClr val="FFFFFF"/>
                </a:solidFill>
                <a:hlinkClick r:id="rId5">
                  <a:extLst>
                    <a:ext uri="{A12FA001-AC4F-418D-AE19-62706E023703}">
                      <ahyp:hlinkClr xmlns:ahyp="http://schemas.microsoft.com/office/drawing/2018/hyperlinkcolor" xmlns="" val="tx"/>
                    </a:ext>
                  </a:extLst>
                </a:hlinkClick>
              </a:rPr>
              <a:t>CC BY-SA-NC</a:t>
            </a:r>
            <a:r>
              <a:rPr lang="en-US" sz="700">
                <a:solidFill>
                  <a:srgbClr val="FFFFFF"/>
                </a:solidFill>
              </a:rPr>
              <a:t>.</a:t>
            </a:r>
          </a:p>
        </p:txBody>
      </p:sp>
    </p:spTree>
    <p:extLst>
      <p:ext uri="{BB962C8B-B14F-4D97-AF65-F5344CB8AC3E}">
        <p14:creationId xmlns:p14="http://schemas.microsoft.com/office/powerpoint/2010/main" val="39076853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6753252F-4873-4F63-801D-CC719279A7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047C8CCB-F95D-4249-92DD-651249D353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4059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1499DE-98B6-45BC-A490-F68352C682F4}"/>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dirty="0">
                <a:solidFill>
                  <a:srgbClr val="FFFFFF"/>
                </a:solidFill>
                <a:cs typeface="Calibri Light"/>
              </a:rPr>
              <a:t>Thank You for listening!</a:t>
            </a:r>
          </a:p>
        </p:txBody>
      </p:sp>
      <p:pic>
        <p:nvPicPr>
          <p:cNvPr id="3" name="Picture 3" descr="A group of brown and white dog looking at the camera&#10;&#10;Description generated with high confidence">
            <a:extLst>
              <a:ext uri="{FF2B5EF4-FFF2-40B4-BE49-F238E27FC236}">
                <a16:creationId xmlns:a16="http://schemas.microsoft.com/office/drawing/2014/main" id="{435AD06D-82A0-4477-9A02-0DBF84C09426}"/>
              </a:ext>
            </a:extLst>
          </p:cNvPr>
          <p:cNvPicPr>
            <a:picLocks noChangeAspect="1"/>
          </p:cNvPicPr>
          <p:nvPr/>
        </p:nvPicPr>
        <p:blipFill>
          <a:blip r:embed="rId2">
            <a:extLst>
              <a:ext uri="{837473B0-CC2E-450A-ABE3-18F120FF3D39}">
                <a1611:picAttrSrcUrl xmlns:a1611="http://schemas.microsoft.com/office/drawing/2016/11/main" xmlns="" r:id="rId3"/>
              </a:ext>
            </a:extLst>
          </a:blip>
          <a:stretch>
            <a:fillRect/>
          </a:stretch>
        </p:blipFill>
        <p:spPr>
          <a:xfrm>
            <a:off x="5167206" y="961812"/>
            <a:ext cx="4930987" cy="4930987"/>
          </a:xfrm>
          <a:prstGeom prst="rect">
            <a:avLst/>
          </a:prstGeom>
        </p:spPr>
      </p:pic>
      <p:sp>
        <p:nvSpPr>
          <p:cNvPr id="5" name="TextBox 4">
            <a:extLst>
              <a:ext uri="{FF2B5EF4-FFF2-40B4-BE49-F238E27FC236}">
                <a16:creationId xmlns:a16="http://schemas.microsoft.com/office/drawing/2014/main" id="{2E81C11D-1B00-4AE3-A596-64EE41EDF31E}"/>
              </a:ext>
            </a:extLst>
          </p:cNvPr>
          <p:cNvSpPr txBox="1"/>
          <p:nvPr/>
        </p:nvSpPr>
        <p:spPr>
          <a:xfrm>
            <a:off x="7763901" y="5692744"/>
            <a:ext cx="2334292"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3">
                  <a:extLst>
                    <a:ext uri="{A12FA001-AC4F-418D-AE19-62706E023703}">
                      <ahyp:hlinkClr xmlns:ahyp="http://schemas.microsoft.com/office/drawing/2018/hyperlinkcolor" xmlns="" val="tx"/>
                    </a:ext>
                  </a:extLst>
                </a:hlinkClick>
              </a:rPr>
              <a:t>This Photo</a:t>
            </a:r>
            <a:r>
              <a:rPr lang="en-US" sz="700">
                <a:solidFill>
                  <a:srgbClr val="FFFFFF"/>
                </a:solidFill>
              </a:rPr>
              <a:t> by Unknown author is licensed under </a:t>
            </a:r>
            <a:r>
              <a:rPr lang="en-US" sz="700">
                <a:solidFill>
                  <a:srgbClr val="FFFFFF"/>
                </a:solidFill>
                <a:hlinkClick r:id="rId4">
                  <a:extLst>
                    <a:ext uri="{A12FA001-AC4F-418D-AE19-62706E023703}">
                      <ahyp:hlinkClr xmlns:ahyp="http://schemas.microsoft.com/office/drawing/2018/hyperlinkcolor" xmlns="" val="tx"/>
                    </a:ext>
                  </a:extLst>
                </a:hlinkClick>
              </a:rPr>
              <a:t>CC BY-NC</a:t>
            </a:r>
            <a:r>
              <a:rPr lang="en-US" sz="700">
                <a:solidFill>
                  <a:srgbClr val="FFFFFF"/>
                </a:solidFill>
              </a:rPr>
              <a:t>.</a:t>
            </a:r>
          </a:p>
        </p:txBody>
      </p:sp>
    </p:spTree>
    <p:extLst>
      <p:ext uri="{BB962C8B-B14F-4D97-AF65-F5344CB8AC3E}">
        <p14:creationId xmlns:p14="http://schemas.microsoft.com/office/powerpoint/2010/main" val="30510694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296</Words>
  <Application>Microsoft Office PowerPoint</Application>
  <PresentationFormat>Widescreen</PresentationFormat>
  <Paragraphs>22</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Calibri Light</vt:lpstr>
      <vt:lpstr>office theme</vt:lpstr>
      <vt:lpstr>Super Animals</vt:lpstr>
      <vt:lpstr>Lyre Bird</vt:lpstr>
      <vt:lpstr>Gecko</vt:lpstr>
      <vt:lpstr>Swift</vt:lpstr>
      <vt:lpstr>Mantis Shrimp</vt:lpstr>
      <vt:lpstr>Sea Cucumber</vt:lpstr>
      <vt:lpstr>The bombardier</vt:lpstr>
      <vt:lpstr>Thank You for listening!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Meyer, Daniel</dc:creator>
  <cp:lastModifiedBy>Meyer, Daniel</cp:lastModifiedBy>
  <cp:revision>66</cp:revision>
  <dcterms:created xsi:type="dcterms:W3CDTF">2020-01-15T16:52:51Z</dcterms:created>
  <dcterms:modified xsi:type="dcterms:W3CDTF">2020-01-27T14:32:45Z</dcterms:modified>
</cp:coreProperties>
</file>