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57" r:id="rId12"/>
    <p:sldId id="268" r:id="rId13"/>
    <p:sldId id="269" r:id="rId14"/>
    <p:sldId id="272" r:id="rId15"/>
    <p:sldId id="273" r:id="rId16"/>
    <p:sldId id="274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913B0-5B54-FFAD-E2EB-80F20B7A5570}" v="907" dt="2020-01-22T23:08:18.785"/>
    <p1510:client id="{27A91BB0-8A42-1D65-97CA-AFB61BE578DF}" v="482" dt="2020-01-22T16:25:13.937"/>
    <p1510:client id="{2C235044-5C1E-5E5C-4853-9842CCB8C685}" v="303" dt="2020-01-23T00:28:14.663"/>
    <p1510:client id="{38DCB650-D3EE-1FA8-F2D9-75D815C52AF4}" v="612" dt="2020-01-23T22:25:24.085"/>
    <p1510:client id="{49AFB09C-04B6-4E42-60FE-56DF03C1F152}" v="38" dt="2020-01-23T00:01:21.269"/>
    <p1510:client id="{531FE77B-A955-EF0D-7FC1-1C13E356618C}" v="44" dt="2020-01-22T21:13:09.500"/>
    <p1510:client id="{57309C7D-20CD-82F0-7992-683C22C51423}" v="634" dt="2020-01-21T16:14:13.273"/>
    <p1510:client id="{5FE6D686-FBAD-127E-CC40-2EB8F3B711B4}" v="58" dt="2020-01-23T18:24:10.302"/>
    <p1510:client id="{6D80F990-390F-CC28-4B10-4C3B9DD484EB}" v="239" dt="2020-01-15T17:01:19.114"/>
    <p1510:client id="{6EDBE65C-3684-B7AC-D149-E331BC481EA7}" v="240" dt="2020-01-22T16:48:17.528"/>
    <p1510:client id="{7AE65BA5-5D25-A0DC-2836-EE23286E466D}" v="188" dt="2020-01-23T21:07:17.014"/>
    <p1510:client id="{8F44180D-8DB6-3D83-D429-A094E1EB0BA5}" v="185" dt="2020-01-24T00:02:37.814"/>
    <p1510:client id="{CE9A9EC2-61C0-101C-1D2C-A55CB0B8E2EC}" v="87" dt="2020-01-23T00:48:01.157"/>
    <p1510:client id="{CEF78D9A-8D45-4061-8DE5-46AED341B435}" v="25" dt="2020-01-15T16:52:48.532"/>
    <p1510:client id="{E978E1C2-DA32-C6D2-E926-B42624050783}" v="281" dt="2020-01-22T00:47:36.326"/>
    <p1510:client id="{F37B97B5-C804-06FA-2EE4-0E5CE215411C}" v="417" dt="2020-01-21T21:26:25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31FE77B-A955-EF0D-7FC1-1C13E356618C}"/>
    <pc:docChg chg="modSld">
      <pc:chgData name="" userId="" providerId="" clId="Web-{531FE77B-A955-EF0D-7FC1-1C13E356618C}" dt="2020-01-22T21:12:30.750" v="3" actId="20577"/>
      <pc:docMkLst>
        <pc:docMk/>
      </pc:docMkLst>
      <pc:sldChg chg="modSp">
        <pc:chgData name="" userId="" providerId="" clId="Web-{531FE77B-A955-EF0D-7FC1-1C13E356618C}" dt="2020-01-22T21:12:30.750" v="2" actId="20577"/>
        <pc:sldMkLst>
          <pc:docMk/>
          <pc:sldMk cId="803294038" sldId="264"/>
        </pc:sldMkLst>
        <pc:spChg chg="mod">
          <ac:chgData name="" userId="" providerId="" clId="Web-{531FE77B-A955-EF0D-7FC1-1C13E356618C}" dt="2020-01-22T21:12:30.750" v="2" actId="20577"/>
          <ac:spMkLst>
            <pc:docMk/>
            <pc:sldMk cId="803294038" sldId="264"/>
            <ac:spMk id="3" creationId="{4093DA6D-D5A0-47DF-A15F-1C5C432E2F47}"/>
          </ac:spMkLst>
        </pc:spChg>
      </pc:sldChg>
    </pc:docChg>
  </pc:docChgLst>
  <pc:docChgLst>
    <pc:chgData name="Liu, Derek" userId="S::27dliu@wsdweb.org::1e0570d0-b0d3-420c-983b-859ff928bf8f" providerId="AD" clId="Web-{CE9A9EC2-61C0-101C-1D2C-A55CB0B8E2EC}"/>
    <pc:docChg chg="addSld modSld sldOrd">
      <pc:chgData name="Liu, Derek" userId="S::27dliu@wsdweb.org::1e0570d0-b0d3-420c-983b-859ff928bf8f" providerId="AD" clId="Web-{CE9A9EC2-61C0-101C-1D2C-A55CB0B8E2EC}" dt="2020-01-23T00:48:00.968" v="85" actId="20577"/>
      <pc:docMkLst>
        <pc:docMk/>
      </pc:docMkLst>
      <pc:sldChg chg="addSp delSp modSp new">
        <pc:chgData name="Liu, Derek" userId="S::27dliu@wsdweb.org::1e0570d0-b0d3-420c-983b-859ff928bf8f" providerId="AD" clId="Web-{CE9A9EC2-61C0-101C-1D2C-A55CB0B8E2EC}" dt="2020-01-23T00:42:46.139" v="36"/>
        <pc:sldMkLst>
          <pc:docMk/>
          <pc:sldMk cId="2382573754" sldId="270"/>
        </pc:sldMkLst>
        <pc:spChg chg="mod">
          <ac:chgData name="Liu, Derek" userId="S::27dliu@wsdweb.org::1e0570d0-b0d3-420c-983b-859ff928bf8f" providerId="AD" clId="Web-{CE9A9EC2-61C0-101C-1D2C-A55CB0B8E2EC}" dt="2020-01-23T00:39:23.592" v="11" actId="20577"/>
          <ac:spMkLst>
            <pc:docMk/>
            <pc:sldMk cId="2382573754" sldId="270"/>
            <ac:spMk id="2" creationId="{6D58C950-5900-4078-A8AF-5A00F6405422}"/>
          </ac:spMkLst>
        </pc:spChg>
        <pc:spChg chg="mod">
          <ac:chgData name="Liu, Derek" userId="S::27dliu@wsdweb.org::1e0570d0-b0d3-420c-983b-859ff928bf8f" providerId="AD" clId="Web-{CE9A9EC2-61C0-101C-1D2C-A55CB0B8E2EC}" dt="2020-01-23T00:39:27.920" v="14" actId="20577"/>
          <ac:spMkLst>
            <pc:docMk/>
            <pc:sldMk cId="2382573754" sldId="270"/>
            <ac:spMk id="3" creationId="{014ADC4E-9FFD-4C27-8BC9-34F8C70BBDDB}"/>
          </ac:spMkLst>
        </pc:spChg>
        <pc:spChg chg="add del mod">
          <ac:chgData name="Liu, Derek" userId="S::27dliu@wsdweb.org::1e0570d0-b0d3-420c-983b-859ff928bf8f" providerId="AD" clId="Web-{CE9A9EC2-61C0-101C-1D2C-A55CB0B8E2EC}" dt="2020-01-23T00:42:46.139" v="36"/>
          <ac:spMkLst>
            <pc:docMk/>
            <pc:sldMk cId="2382573754" sldId="270"/>
            <ac:spMk id="6" creationId="{84D3ABAE-D8F4-414A-92FD-706DABB79E30}"/>
          </ac:spMkLst>
        </pc:spChg>
        <pc:picChg chg="add del mod">
          <ac:chgData name="Liu, Derek" userId="S::27dliu@wsdweb.org::1e0570d0-b0d3-420c-983b-859ff928bf8f" providerId="AD" clId="Web-{CE9A9EC2-61C0-101C-1D2C-A55CB0B8E2EC}" dt="2020-01-23T00:42:46.139" v="36"/>
          <ac:picMkLst>
            <pc:docMk/>
            <pc:sldMk cId="2382573754" sldId="270"/>
            <ac:picMk id="4" creationId="{E6C04A23-74FF-4137-91F7-01222B17585F}"/>
          </ac:picMkLst>
        </pc:picChg>
      </pc:sldChg>
      <pc:sldChg chg="addSp delSp modSp new mod ord setBg">
        <pc:chgData name="Liu, Derek" userId="S::27dliu@wsdweb.org::1e0570d0-b0d3-420c-983b-859ff928bf8f" providerId="AD" clId="Web-{CE9A9EC2-61C0-101C-1D2C-A55CB0B8E2EC}" dt="2020-01-23T00:47:59.640" v="83" actId="20577"/>
        <pc:sldMkLst>
          <pc:docMk/>
          <pc:sldMk cId="3383248131" sldId="271"/>
        </pc:sldMkLst>
        <pc:spChg chg="del">
          <ac:chgData name="Liu, Derek" userId="S::27dliu@wsdweb.org::1e0570d0-b0d3-420c-983b-859ff928bf8f" providerId="AD" clId="Web-{CE9A9EC2-61C0-101C-1D2C-A55CB0B8E2EC}" dt="2020-01-23T00:42:07.108" v="35"/>
          <ac:spMkLst>
            <pc:docMk/>
            <pc:sldMk cId="3383248131" sldId="271"/>
            <ac:spMk id="2" creationId="{A9E4FA1C-C0EB-4AB3-9062-00D63CCCE22F}"/>
          </ac:spMkLst>
        </pc:spChg>
        <pc:spChg chg="del">
          <ac:chgData name="Liu, Derek" userId="S::27dliu@wsdweb.org::1e0570d0-b0d3-420c-983b-859ff928bf8f" providerId="AD" clId="Web-{CE9A9EC2-61C0-101C-1D2C-A55CB0B8E2EC}" dt="2020-01-23T00:42:07.108" v="35"/>
          <ac:spMkLst>
            <pc:docMk/>
            <pc:sldMk cId="3383248131" sldId="271"/>
            <ac:spMk id="3" creationId="{862F31C1-7EF4-47B7-B576-F9E408726C67}"/>
          </ac:spMkLst>
        </pc:spChg>
        <pc:spChg chg="add del mod">
          <ac:chgData name="Liu, Derek" userId="S::27dliu@wsdweb.org::1e0570d0-b0d3-420c-983b-859ff928bf8f" providerId="AD" clId="Web-{CE9A9EC2-61C0-101C-1D2C-A55CB0B8E2EC}" dt="2020-01-23T00:46:24.030" v="37"/>
          <ac:spMkLst>
            <pc:docMk/>
            <pc:sldMk cId="3383248131" sldId="271"/>
            <ac:spMk id="7" creationId="{D1DFC3E0-EBB0-459F-82A3-58C38347B1E5}"/>
          </ac:spMkLst>
        </pc:spChg>
        <pc:spChg chg="add del mod">
          <ac:chgData name="Liu, Derek" userId="S::27dliu@wsdweb.org::1e0570d0-b0d3-420c-983b-859ff928bf8f" providerId="AD" clId="Web-{CE9A9EC2-61C0-101C-1D2C-A55CB0B8E2EC}" dt="2020-01-23T00:46:27.374" v="38"/>
          <ac:spMkLst>
            <pc:docMk/>
            <pc:sldMk cId="3383248131" sldId="271"/>
            <ac:spMk id="9" creationId="{E37FE778-9AD4-47FF-AB68-D361B3D00330}"/>
          </ac:spMkLst>
        </pc:spChg>
        <pc:spChg chg="add del">
          <ac:chgData name="Liu, Derek" userId="S::27dliu@wsdweb.org::1e0570d0-b0d3-420c-983b-859ff928bf8f" providerId="AD" clId="Web-{CE9A9EC2-61C0-101C-1D2C-A55CB0B8E2EC}" dt="2020-01-23T00:46:43.811" v="41"/>
          <ac:spMkLst>
            <pc:docMk/>
            <pc:sldMk cId="3383248131" sldId="271"/>
            <ac:spMk id="12" creationId="{C05729A4-6F0F-4423-AD0C-EF27345E6187}"/>
          </ac:spMkLst>
        </pc:spChg>
        <pc:spChg chg="add del">
          <ac:chgData name="Liu, Derek" userId="S::27dliu@wsdweb.org::1e0570d0-b0d3-420c-983b-859ff928bf8f" providerId="AD" clId="Web-{CE9A9EC2-61C0-101C-1D2C-A55CB0B8E2EC}" dt="2020-01-23T00:46:43.811" v="41"/>
          <ac:spMkLst>
            <pc:docMk/>
            <pc:sldMk cId="3383248131" sldId="271"/>
            <ac:spMk id="14" creationId="{204CB79E-F775-42E6-994C-D5FA8C176B65}"/>
          </ac:spMkLst>
        </pc:spChg>
        <pc:spChg chg="add del mod">
          <ac:chgData name="Liu, Derek" userId="S::27dliu@wsdweb.org::1e0570d0-b0d3-420c-983b-859ff928bf8f" providerId="AD" clId="Web-{CE9A9EC2-61C0-101C-1D2C-A55CB0B8E2EC}" dt="2020-01-23T00:46:39.968" v="40"/>
          <ac:spMkLst>
            <pc:docMk/>
            <pc:sldMk cId="3383248131" sldId="271"/>
            <ac:spMk id="15" creationId="{AE915709-B975-4685-9F0A-7538879211DB}"/>
          </ac:spMkLst>
        </pc:spChg>
        <pc:spChg chg="add del">
          <ac:chgData name="Liu, Derek" userId="S::27dliu@wsdweb.org::1e0570d0-b0d3-420c-983b-859ff928bf8f" providerId="AD" clId="Web-{CE9A9EC2-61C0-101C-1D2C-A55CB0B8E2EC}" dt="2020-01-23T00:46:43.811" v="41"/>
          <ac:spMkLst>
            <pc:docMk/>
            <pc:sldMk cId="3383248131" sldId="271"/>
            <ac:spMk id="16" creationId="{3AAB5B94-95EF-4963-859C-1FA406D62CA2}"/>
          </ac:spMkLst>
        </pc:spChg>
        <pc:spChg chg="add del">
          <ac:chgData name="Liu, Derek" userId="S::27dliu@wsdweb.org::1e0570d0-b0d3-420c-983b-859ff928bf8f" providerId="AD" clId="Web-{CE9A9EC2-61C0-101C-1D2C-A55CB0B8E2EC}" dt="2020-01-23T00:47:07.468" v="44"/>
          <ac:spMkLst>
            <pc:docMk/>
            <pc:sldMk cId="3383248131" sldId="271"/>
            <ac:spMk id="22" creationId="{C05729A4-6F0F-4423-AD0C-EF27345E6187}"/>
          </ac:spMkLst>
        </pc:spChg>
        <pc:spChg chg="add del">
          <ac:chgData name="Liu, Derek" userId="S::27dliu@wsdweb.org::1e0570d0-b0d3-420c-983b-859ff928bf8f" providerId="AD" clId="Web-{CE9A9EC2-61C0-101C-1D2C-A55CB0B8E2EC}" dt="2020-01-23T00:47:07.468" v="44"/>
          <ac:spMkLst>
            <pc:docMk/>
            <pc:sldMk cId="3383248131" sldId="271"/>
            <ac:spMk id="24" creationId="{204CB79E-F775-42E6-994C-D5FA8C176B65}"/>
          </ac:spMkLst>
        </pc:spChg>
        <pc:spChg chg="add del">
          <ac:chgData name="Liu, Derek" userId="S::27dliu@wsdweb.org::1e0570d0-b0d3-420c-983b-859ff928bf8f" providerId="AD" clId="Web-{CE9A9EC2-61C0-101C-1D2C-A55CB0B8E2EC}" dt="2020-01-23T00:47:07.468" v="44"/>
          <ac:spMkLst>
            <pc:docMk/>
            <pc:sldMk cId="3383248131" sldId="271"/>
            <ac:spMk id="26" creationId="{3AAB5B94-95EF-4963-859C-1FA406D62CA2}"/>
          </ac:spMkLst>
        </pc:spChg>
        <pc:spChg chg="add mod">
          <ac:chgData name="Liu, Derek" userId="S::27dliu@wsdweb.org::1e0570d0-b0d3-420c-983b-859ff928bf8f" providerId="AD" clId="Web-{CE9A9EC2-61C0-101C-1D2C-A55CB0B8E2EC}" dt="2020-01-23T00:47:59.640" v="83" actId="20577"/>
          <ac:spMkLst>
            <pc:docMk/>
            <pc:sldMk cId="3383248131" sldId="271"/>
            <ac:spMk id="30" creationId="{1EF17FB9-2DD9-4114-8771-297FC34F9B4B}"/>
          </ac:spMkLst>
        </pc:spChg>
        <pc:spChg chg="add">
          <ac:chgData name="Liu, Derek" userId="S::27dliu@wsdweb.org::1e0570d0-b0d3-420c-983b-859ff928bf8f" providerId="AD" clId="Web-{CE9A9EC2-61C0-101C-1D2C-A55CB0B8E2EC}" dt="2020-01-23T00:47:07.468" v="44"/>
          <ac:spMkLst>
            <pc:docMk/>
            <pc:sldMk cId="3383248131" sldId="271"/>
            <ac:spMk id="33" creationId="{3CED7894-4F62-4A6C-8DB5-DB5BE08E9C03}"/>
          </ac:spMkLst>
        </pc:spChg>
        <pc:spChg chg="add">
          <ac:chgData name="Liu, Derek" userId="S::27dliu@wsdweb.org::1e0570d0-b0d3-420c-983b-859ff928bf8f" providerId="AD" clId="Web-{CE9A9EC2-61C0-101C-1D2C-A55CB0B8E2EC}" dt="2020-01-23T00:47:07.468" v="44"/>
          <ac:spMkLst>
            <pc:docMk/>
            <pc:sldMk cId="3383248131" sldId="271"/>
            <ac:spMk id="35" creationId="{E536F3B4-50F6-4C52-8F76-4EB1214719DC}"/>
          </ac:spMkLst>
        </pc:spChg>
        <pc:picChg chg="add del mod">
          <ac:chgData name="Liu, Derek" userId="S::27dliu@wsdweb.org::1e0570d0-b0d3-420c-983b-859ff928bf8f" providerId="AD" clId="Web-{CE9A9EC2-61C0-101C-1D2C-A55CB0B8E2EC}" dt="2020-01-23T00:46:24.030" v="37"/>
          <ac:picMkLst>
            <pc:docMk/>
            <pc:sldMk cId="3383248131" sldId="271"/>
            <ac:picMk id="5" creationId="{B9088BC1-521E-4E72-BEFE-C7F12B64FB86}"/>
          </ac:picMkLst>
        </pc:picChg>
        <pc:picChg chg="add del mod ord">
          <ac:chgData name="Liu, Derek" userId="S::27dliu@wsdweb.org::1e0570d0-b0d3-420c-983b-859ff928bf8f" providerId="AD" clId="Web-{CE9A9EC2-61C0-101C-1D2C-A55CB0B8E2EC}" dt="2020-01-23T00:46:30.561" v="39"/>
          <ac:picMkLst>
            <pc:docMk/>
            <pc:sldMk cId="3383248131" sldId="271"/>
            <ac:picMk id="10" creationId="{203AE3CF-8DA7-4F23-BED1-9B69E95606CE}"/>
          </ac:picMkLst>
        </pc:picChg>
        <pc:picChg chg="add mod ord">
          <ac:chgData name="Liu, Derek" userId="S::27dliu@wsdweb.org::1e0570d0-b0d3-420c-983b-859ff928bf8f" providerId="AD" clId="Web-{CE9A9EC2-61C0-101C-1D2C-A55CB0B8E2EC}" dt="2020-01-23T00:47:07.468" v="44"/>
          <ac:picMkLst>
            <pc:docMk/>
            <pc:sldMk cId="3383248131" sldId="271"/>
            <ac:picMk id="17" creationId="{D8EA2D01-371C-4C14-98B1-FCB2BE8CB479}"/>
          </ac:picMkLst>
        </pc:picChg>
      </pc:sldChg>
    </pc:docChg>
  </pc:docChgLst>
  <pc:docChgLst>
    <pc:chgData name="Liu, Derek" userId="S::27dliu@wsdweb.org::1e0570d0-b0d3-420c-983b-859ff928bf8f" providerId="AD" clId="Web-{2C235044-5C1E-5E5C-4853-9842CCB8C685}"/>
    <pc:docChg chg="addSld delSld modSld">
      <pc:chgData name="Liu, Derek" userId="S::27dliu@wsdweb.org::1e0570d0-b0d3-420c-983b-859ff928bf8f" providerId="AD" clId="Web-{2C235044-5C1E-5E5C-4853-9842CCB8C685}" dt="2020-01-23T00:28:14.179" v="299" actId="20577"/>
      <pc:docMkLst>
        <pc:docMk/>
      </pc:docMkLst>
      <pc:sldChg chg="modSp del">
        <pc:chgData name="Liu, Derek" userId="S::27dliu@wsdweb.org::1e0570d0-b0d3-420c-983b-859ff928bf8f" providerId="AD" clId="Web-{2C235044-5C1E-5E5C-4853-9842CCB8C685}" dt="2020-01-23T00:19:21.644" v="109"/>
        <pc:sldMkLst>
          <pc:docMk/>
          <pc:sldMk cId="3825344513" sldId="258"/>
        </pc:sldMkLst>
        <pc:spChg chg="mod">
          <ac:chgData name="Liu, Derek" userId="S::27dliu@wsdweb.org::1e0570d0-b0d3-420c-983b-859ff928bf8f" providerId="AD" clId="Web-{2C235044-5C1E-5E5C-4853-9842CCB8C685}" dt="2020-01-23T00:19:17.519" v="107" actId="20577"/>
          <ac:spMkLst>
            <pc:docMk/>
            <pc:sldMk cId="3825344513" sldId="258"/>
            <ac:spMk id="3" creationId="{C45E3961-3C30-4896-826A-3B41B5A98B4B}"/>
          </ac:spMkLst>
        </pc:spChg>
      </pc:sldChg>
      <pc:sldChg chg="addSp modSp new mod setBg setClrOvrMap">
        <pc:chgData name="Liu, Derek" userId="S::27dliu@wsdweb.org::1e0570d0-b0d3-420c-983b-859ff928bf8f" providerId="AD" clId="Web-{2C235044-5C1E-5E5C-4853-9842CCB8C685}" dt="2020-01-23T00:24:54.984" v="285"/>
        <pc:sldMkLst>
          <pc:docMk/>
          <pc:sldMk cId="3932448832" sldId="268"/>
        </pc:sldMkLst>
        <pc:spChg chg="mod">
          <ac:chgData name="Liu, Derek" userId="S::27dliu@wsdweb.org::1e0570d0-b0d3-420c-983b-859ff928bf8f" providerId="AD" clId="Web-{2C235044-5C1E-5E5C-4853-9842CCB8C685}" dt="2020-01-23T00:24:54.984" v="285"/>
          <ac:spMkLst>
            <pc:docMk/>
            <pc:sldMk cId="3932448832" sldId="268"/>
            <ac:spMk id="2" creationId="{8EE0E6E2-88CF-4B50-8842-2DFC2CCCC15C}"/>
          </ac:spMkLst>
        </pc:spChg>
        <pc:spChg chg="mod">
          <ac:chgData name="Liu, Derek" userId="S::27dliu@wsdweb.org::1e0570d0-b0d3-420c-983b-859ff928bf8f" providerId="AD" clId="Web-{2C235044-5C1E-5E5C-4853-9842CCB8C685}" dt="2020-01-23T00:24:54.984" v="285"/>
          <ac:spMkLst>
            <pc:docMk/>
            <pc:sldMk cId="3932448832" sldId="268"/>
            <ac:spMk id="3" creationId="{C9C8AF7C-5C57-4F64-A2A9-63F6302720FD}"/>
          </ac:spMkLst>
        </pc:spChg>
        <pc:spChg chg="add mod">
          <ac:chgData name="Liu, Derek" userId="S::27dliu@wsdweb.org::1e0570d0-b0d3-420c-983b-859ff928bf8f" providerId="AD" clId="Web-{2C235044-5C1E-5E5C-4853-9842CCB8C685}" dt="2020-01-23T00:24:54.984" v="285"/>
          <ac:spMkLst>
            <pc:docMk/>
            <pc:sldMk cId="3932448832" sldId="268"/>
            <ac:spMk id="6" creationId="{56170584-A7F3-4E93-8488-B3E4DB26E7E9}"/>
          </ac:spMkLst>
        </pc:spChg>
        <pc:spChg chg="add">
          <ac:chgData name="Liu, Derek" userId="S::27dliu@wsdweb.org::1e0570d0-b0d3-420c-983b-859ff928bf8f" providerId="AD" clId="Web-{2C235044-5C1E-5E5C-4853-9842CCB8C685}" dt="2020-01-23T00:24:54.984" v="285"/>
          <ac:spMkLst>
            <pc:docMk/>
            <pc:sldMk cId="3932448832" sldId="268"/>
            <ac:spMk id="11" creationId="{B8DD2392-397B-48BF-BEFA-EA1FB881CA85}"/>
          </ac:spMkLst>
        </pc:spChg>
        <pc:picChg chg="add mod ord">
          <ac:chgData name="Liu, Derek" userId="S::27dliu@wsdweb.org::1e0570d0-b0d3-420c-983b-859ff928bf8f" providerId="AD" clId="Web-{2C235044-5C1E-5E5C-4853-9842CCB8C685}" dt="2020-01-23T00:24:54.984" v="285"/>
          <ac:picMkLst>
            <pc:docMk/>
            <pc:sldMk cId="3932448832" sldId="268"/>
            <ac:picMk id="4" creationId="{D954797C-FF20-449C-B86C-F70B3F69A7F6}"/>
          </ac:picMkLst>
        </pc:picChg>
      </pc:sldChg>
      <pc:sldChg chg="modSp new">
        <pc:chgData name="Liu, Derek" userId="S::27dliu@wsdweb.org::1e0570d0-b0d3-420c-983b-859ff928bf8f" providerId="AD" clId="Web-{2C235044-5C1E-5E5C-4853-9842CCB8C685}" dt="2020-01-23T00:28:12.710" v="297" actId="20577"/>
        <pc:sldMkLst>
          <pc:docMk/>
          <pc:sldMk cId="1077353577" sldId="269"/>
        </pc:sldMkLst>
        <pc:spChg chg="mod">
          <ac:chgData name="Liu, Derek" userId="S::27dliu@wsdweb.org::1e0570d0-b0d3-420c-983b-859ff928bf8f" providerId="AD" clId="Web-{2C235044-5C1E-5E5C-4853-9842CCB8C685}" dt="2020-01-23T00:28:12.710" v="297" actId="20577"/>
          <ac:spMkLst>
            <pc:docMk/>
            <pc:sldMk cId="1077353577" sldId="269"/>
            <ac:spMk id="2" creationId="{DF91A157-26BA-4729-93BB-9D1E871E24B6}"/>
          </ac:spMkLst>
        </pc:spChg>
      </pc:sldChg>
    </pc:docChg>
  </pc:docChgLst>
  <pc:docChgLst>
    <pc:chgData name="Liu, Derek" userId="S::27dliu@wsdweb.org::1e0570d0-b0d3-420c-983b-859ff928bf8f" providerId="AD" clId="Web-{6EDBE65C-3684-B7AC-D149-E331BC481EA7}"/>
    <pc:docChg chg="modSld">
      <pc:chgData name="Liu, Derek" userId="S::27dliu@wsdweb.org::1e0570d0-b0d3-420c-983b-859ff928bf8f" providerId="AD" clId="Web-{6EDBE65C-3684-B7AC-D149-E331BC481EA7}" dt="2020-01-22T16:48:16.934" v="234" actId="20577"/>
      <pc:docMkLst>
        <pc:docMk/>
      </pc:docMkLst>
      <pc:sldChg chg="addSp modSp">
        <pc:chgData name="Liu, Derek" userId="S::27dliu@wsdweb.org::1e0570d0-b0d3-420c-983b-859ff928bf8f" providerId="AD" clId="Web-{6EDBE65C-3684-B7AC-D149-E331BC481EA7}" dt="2020-01-22T16:43:43.924" v="123" actId="20577"/>
        <pc:sldMkLst>
          <pc:docMk/>
          <pc:sldMk cId="3947324378" sldId="259"/>
        </pc:sldMkLst>
        <pc:spChg chg="add mod">
          <ac:chgData name="Liu, Derek" userId="S::27dliu@wsdweb.org::1e0570d0-b0d3-420c-983b-859ff928bf8f" providerId="AD" clId="Web-{6EDBE65C-3684-B7AC-D149-E331BC481EA7}" dt="2020-01-22T16:43:43.924" v="123" actId="20577"/>
          <ac:spMkLst>
            <pc:docMk/>
            <pc:sldMk cId="3947324378" sldId="259"/>
            <ac:spMk id="8" creationId="{A182DF19-1CB1-4D79-A628-9B698ED8D269}"/>
          </ac:spMkLst>
        </pc:spChg>
        <pc:picChg chg="add mod">
          <ac:chgData name="Liu, Derek" userId="S::27dliu@wsdweb.org::1e0570d0-b0d3-420c-983b-859ff928bf8f" providerId="AD" clId="Web-{6EDBE65C-3684-B7AC-D149-E331BC481EA7}" dt="2020-01-22T16:41:35.856" v="46" actId="1076"/>
          <ac:picMkLst>
            <pc:docMk/>
            <pc:sldMk cId="3947324378" sldId="259"/>
            <ac:picMk id="4" creationId="{7C2A05BF-1EF3-45B4-B755-1A038D600CD3}"/>
          </ac:picMkLst>
        </pc:picChg>
      </pc:sldChg>
      <pc:sldChg chg="addSp delSp modSp mod setClrOvrMap">
        <pc:chgData name="Liu, Derek" userId="S::27dliu@wsdweb.org::1e0570d0-b0d3-420c-983b-859ff928bf8f" providerId="AD" clId="Web-{6EDBE65C-3684-B7AC-D149-E331BC481EA7}" dt="2020-01-22T16:44:15.597" v="130"/>
        <pc:sldMkLst>
          <pc:docMk/>
          <pc:sldMk cId="1861061877" sldId="260"/>
        </pc:sldMkLst>
        <pc:spChg chg="mod">
          <ac:chgData name="Liu, Derek" userId="S::27dliu@wsdweb.org::1e0570d0-b0d3-420c-983b-859ff928bf8f" providerId="AD" clId="Web-{6EDBE65C-3684-B7AC-D149-E331BC481EA7}" dt="2020-01-22T16:44:15.597" v="130"/>
          <ac:spMkLst>
            <pc:docMk/>
            <pc:sldMk cId="1861061877" sldId="260"/>
            <ac:spMk id="2" creationId="{25915D13-5F43-4029-A70A-14FFF00D9083}"/>
          </ac:spMkLst>
        </pc:spChg>
        <pc:spChg chg="add mod">
          <ac:chgData name="Liu, Derek" userId="S::27dliu@wsdweb.org::1e0570d0-b0d3-420c-983b-859ff928bf8f" providerId="AD" clId="Web-{6EDBE65C-3684-B7AC-D149-E331BC481EA7}" dt="2020-01-22T16:44:15.597" v="130"/>
          <ac:spMkLst>
            <pc:docMk/>
            <pc:sldMk cId="1861061877" sldId="260"/>
            <ac:spMk id="19" creationId="{AD86445D-7A61-423C-B4BC-767173618D6C}"/>
          </ac:spMkLst>
        </pc:spChg>
        <pc:spChg chg="del">
          <ac:chgData name="Liu, Derek" userId="S::27dliu@wsdweb.org::1e0570d0-b0d3-420c-983b-859ff928bf8f" providerId="AD" clId="Web-{6EDBE65C-3684-B7AC-D149-E331BC481EA7}" dt="2020-01-22T16:44:15.597" v="130"/>
          <ac:spMkLst>
            <pc:docMk/>
            <pc:sldMk cId="1861061877" sldId="260"/>
            <ac:spMk id="21" creationId="{BFABBCE0-E08C-4BBE-9FD2-E2B253D4D5F2}"/>
          </ac:spMkLst>
        </pc:spChg>
        <pc:spChg chg="del">
          <ac:chgData name="Liu, Derek" userId="S::27dliu@wsdweb.org::1e0570d0-b0d3-420c-983b-859ff928bf8f" providerId="AD" clId="Web-{6EDBE65C-3684-B7AC-D149-E331BC481EA7}" dt="2020-01-22T16:44:15.597" v="130"/>
          <ac:spMkLst>
            <pc:docMk/>
            <pc:sldMk cId="1861061877" sldId="260"/>
            <ac:spMk id="23" creationId="{FF426BAC-43D6-468E-B6FF-167034D5CE43}"/>
          </ac:spMkLst>
        </pc:spChg>
        <pc:spChg chg="del">
          <ac:chgData name="Liu, Derek" userId="S::27dliu@wsdweb.org::1e0570d0-b0d3-420c-983b-859ff928bf8f" providerId="AD" clId="Web-{6EDBE65C-3684-B7AC-D149-E331BC481EA7}" dt="2020-01-22T16:44:15.597" v="130"/>
          <ac:spMkLst>
            <pc:docMk/>
            <pc:sldMk cId="1861061877" sldId="260"/>
            <ac:spMk id="25" creationId="{FB02D80E-5995-4C54-8387-5893C2C89473}"/>
          </ac:spMkLst>
        </pc:spChg>
        <pc:spChg chg="del">
          <ac:chgData name="Liu, Derek" userId="S::27dliu@wsdweb.org::1e0570d0-b0d3-420c-983b-859ff928bf8f" providerId="AD" clId="Web-{6EDBE65C-3684-B7AC-D149-E331BC481EA7}" dt="2020-01-22T16:44:15.597" v="130"/>
          <ac:spMkLst>
            <pc:docMk/>
            <pc:sldMk cId="1861061877" sldId="260"/>
            <ac:spMk id="27" creationId="{896083C8-1401-4950-AF56-E2FAFE42D656}"/>
          </ac:spMkLst>
        </pc:spChg>
        <pc:spChg chg="add">
          <ac:chgData name="Liu, Derek" userId="S::27dliu@wsdweb.org::1e0570d0-b0d3-420c-983b-859ff928bf8f" providerId="AD" clId="Web-{6EDBE65C-3684-B7AC-D149-E331BC481EA7}" dt="2020-01-22T16:44:15.597" v="130"/>
          <ac:spMkLst>
            <pc:docMk/>
            <pc:sldMk cId="1861061877" sldId="260"/>
            <ac:spMk id="32" creationId="{504BED40-EAF7-4E55-AFF7-2CD840EBD3AA}"/>
          </ac:spMkLst>
        </pc:spChg>
        <pc:spChg chg="add">
          <ac:chgData name="Liu, Derek" userId="S::27dliu@wsdweb.org::1e0570d0-b0d3-420c-983b-859ff928bf8f" providerId="AD" clId="Web-{6EDBE65C-3684-B7AC-D149-E331BC481EA7}" dt="2020-01-22T16:44:15.597" v="130"/>
          <ac:spMkLst>
            <pc:docMk/>
            <pc:sldMk cId="1861061877" sldId="260"/>
            <ac:spMk id="34" creationId="{F367CCF1-BB1E-41CF-8499-94A870C33EFA}"/>
          </ac:spMkLst>
        </pc:spChg>
        <pc:graphicFrameChg chg="mod ord modGraphic">
          <ac:chgData name="Liu, Derek" userId="S::27dliu@wsdweb.org::1e0570d0-b0d3-420c-983b-859ff928bf8f" providerId="AD" clId="Web-{6EDBE65C-3684-B7AC-D149-E331BC481EA7}" dt="2020-01-22T16:44:15.597" v="130"/>
          <ac:graphicFrameMkLst>
            <pc:docMk/>
            <pc:sldMk cId="1861061877" sldId="260"/>
            <ac:graphicFrameMk id="5" creationId="{3F7F6422-67E8-440C-A4D8-F6BC92ECFC6D}"/>
          </ac:graphicFrameMkLst>
        </pc:graphicFrameChg>
        <pc:picChg chg="add mod">
          <ac:chgData name="Liu, Derek" userId="S::27dliu@wsdweb.org::1e0570d0-b0d3-420c-983b-859ff928bf8f" providerId="AD" clId="Web-{6EDBE65C-3684-B7AC-D149-E331BC481EA7}" dt="2020-01-22T16:44:15.597" v="130"/>
          <ac:picMkLst>
            <pc:docMk/>
            <pc:sldMk cId="1861061877" sldId="260"/>
            <ac:picMk id="17" creationId="{B04505BA-3411-4739-A5B0-085A09D9C7B0}"/>
          </ac:picMkLst>
        </pc:picChg>
      </pc:sldChg>
      <pc:sldChg chg="addSp delSp modSp mod setBg">
        <pc:chgData name="Liu, Derek" userId="S::27dliu@wsdweb.org::1e0570d0-b0d3-420c-983b-859ff928bf8f" providerId="AD" clId="Web-{6EDBE65C-3684-B7AC-D149-E331BC481EA7}" dt="2020-01-22T16:44:51.255" v="137"/>
        <pc:sldMkLst>
          <pc:docMk/>
          <pc:sldMk cId="346845304" sldId="261"/>
        </pc:sldMkLst>
        <pc:spChg chg="mod">
          <ac:chgData name="Liu, Derek" userId="S::27dliu@wsdweb.org::1e0570d0-b0d3-420c-983b-859ff928bf8f" providerId="AD" clId="Web-{6EDBE65C-3684-B7AC-D149-E331BC481EA7}" dt="2020-01-22T16:44:51.255" v="137"/>
          <ac:spMkLst>
            <pc:docMk/>
            <pc:sldMk cId="346845304" sldId="261"/>
            <ac:spMk id="2" creationId="{455B74A6-4A0A-4B3A-911F-D7738E2EEA63}"/>
          </ac:spMkLst>
        </pc:spChg>
        <pc:spChg chg="mod">
          <ac:chgData name="Liu, Derek" userId="S::27dliu@wsdweb.org::1e0570d0-b0d3-420c-983b-859ff928bf8f" providerId="AD" clId="Web-{6EDBE65C-3684-B7AC-D149-E331BC481EA7}" dt="2020-01-22T16:44:51.255" v="137"/>
          <ac:spMkLst>
            <pc:docMk/>
            <pc:sldMk cId="346845304" sldId="261"/>
            <ac:spMk id="3" creationId="{56BBF836-985D-48CD-B948-7175F5268C04}"/>
          </ac:spMkLst>
        </pc:spChg>
        <pc:spChg chg="add mod">
          <ac:chgData name="Liu, Derek" userId="S::27dliu@wsdweb.org::1e0570d0-b0d3-420c-983b-859ff928bf8f" providerId="AD" clId="Web-{6EDBE65C-3684-B7AC-D149-E331BC481EA7}" dt="2020-01-22T16:44:51.255" v="137"/>
          <ac:spMkLst>
            <pc:docMk/>
            <pc:sldMk cId="346845304" sldId="261"/>
            <ac:spMk id="6" creationId="{46EEBA7E-A289-46C5-BD01-9219994A67CB}"/>
          </ac:spMkLst>
        </pc:spChg>
        <pc:spChg chg="del">
          <ac:chgData name="Liu, Derek" userId="S::27dliu@wsdweb.org::1e0570d0-b0d3-420c-983b-859ff928bf8f" providerId="AD" clId="Web-{6EDBE65C-3684-B7AC-D149-E331BC481EA7}" dt="2020-01-22T16:44:51.255" v="137"/>
          <ac:spMkLst>
            <pc:docMk/>
            <pc:sldMk cId="346845304" sldId="261"/>
            <ac:spMk id="8" creationId="{A43B05A4-157F-403C-939A-ED1B6A0A029C}"/>
          </ac:spMkLst>
        </pc:spChg>
        <pc:spChg chg="del">
          <ac:chgData name="Liu, Derek" userId="S::27dliu@wsdweb.org::1e0570d0-b0d3-420c-983b-859ff928bf8f" providerId="AD" clId="Web-{6EDBE65C-3684-B7AC-D149-E331BC481EA7}" dt="2020-01-22T16:44:51.255" v="137"/>
          <ac:spMkLst>
            <pc:docMk/>
            <pc:sldMk cId="346845304" sldId="261"/>
            <ac:spMk id="10" creationId="{E8CCE107-A70B-4916-9A0B-751C70B9B597}"/>
          </ac:spMkLst>
        </pc:spChg>
        <pc:spChg chg="del">
          <ac:chgData name="Liu, Derek" userId="S::27dliu@wsdweb.org::1e0570d0-b0d3-420c-983b-859ff928bf8f" providerId="AD" clId="Web-{6EDBE65C-3684-B7AC-D149-E331BC481EA7}" dt="2020-01-22T16:44:51.255" v="137"/>
          <ac:spMkLst>
            <pc:docMk/>
            <pc:sldMk cId="346845304" sldId="261"/>
            <ac:spMk id="12" creationId="{9A925BC7-7CC5-4A0C-9B3D-8829EBF281BD}"/>
          </ac:spMkLst>
        </pc:spChg>
        <pc:spChg chg="del">
          <ac:chgData name="Liu, Derek" userId="S::27dliu@wsdweb.org::1e0570d0-b0d3-420c-983b-859ff928bf8f" providerId="AD" clId="Web-{6EDBE65C-3684-B7AC-D149-E331BC481EA7}" dt="2020-01-22T16:44:51.255" v="137"/>
          <ac:spMkLst>
            <pc:docMk/>
            <pc:sldMk cId="346845304" sldId="261"/>
            <ac:spMk id="14" creationId="{6E67D916-28C7-4965-BA3C-287FB857979C}"/>
          </ac:spMkLst>
        </pc:spChg>
        <pc:spChg chg="add">
          <ac:chgData name="Liu, Derek" userId="S::27dliu@wsdweb.org::1e0570d0-b0d3-420c-983b-859ff928bf8f" providerId="AD" clId="Web-{6EDBE65C-3684-B7AC-D149-E331BC481EA7}" dt="2020-01-22T16:44:51.255" v="137"/>
          <ac:spMkLst>
            <pc:docMk/>
            <pc:sldMk cId="346845304" sldId="261"/>
            <ac:spMk id="19" creationId="{FAAAB002-E48E-4009-828A-511F7A828053}"/>
          </ac:spMkLst>
        </pc:spChg>
        <pc:spChg chg="add">
          <ac:chgData name="Liu, Derek" userId="S::27dliu@wsdweb.org::1e0570d0-b0d3-420c-983b-859ff928bf8f" providerId="AD" clId="Web-{6EDBE65C-3684-B7AC-D149-E331BC481EA7}" dt="2020-01-22T16:44:51.255" v="137"/>
          <ac:spMkLst>
            <pc:docMk/>
            <pc:sldMk cId="346845304" sldId="261"/>
            <ac:spMk id="21" creationId="{97EF55D5-23F0-4398-B16B-AEF5778C3048}"/>
          </ac:spMkLst>
        </pc:spChg>
        <pc:spChg chg="add">
          <ac:chgData name="Liu, Derek" userId="S::27dliu@wsdweb.org::1e0570d0-b0d3-420c-983b-859ff928bf8f" providerId="AD" clId="Web-{6EDBE65C-3684-B7AC-D149-E331BC481EA7}" dt="2020-01-22T16:44:51.255" v="137"/>
          <ac:spMkLst>
            <pc:docMk/>
            <pc:sldMk cId="346845304" sldId="261"/>
            <ac:spMk id="23" creationId="{FDF32581-CAA1-43C6-8532-DC56C8435C25}"/>
          </ac:spMkLst>
        </pc:spChg>
        <pc:picChg chg="add mod ord">
          <ac:chgData name="Liu, Derek" userId="S::27dliu@wsdweb.org::1e0570d0-b0d3-420c-983b-859ff928bf8f" providerId="AD" clId="Web-{6EDBE65C-3684-B7AC-D149-E331BC481EA7}" dt="2020-01-22T16:44:51.255" v="137"/>
          <ac:picMkLst>
            <pc:docMk/>
            <pc:sldMk cId="346845304" sldId="261"/>
            <ac:picMk id="4" creationId="{83713075-B80D-4327-8BCB-9241A7188CDE}"/>
          </ac:picMkLst>
        </pc:picChg>
      </pc:sldChg>
      <pc:sldChg chg="addSp delSp modSp mod setClrOvrMap">
        <pc:chgData name="Liu, Derek" userId="S::27dliu@wsdweb.org::1e0570d0-b0d3-420c-983b-859ff928bf8f" providerId="AD" clId="Web-{6EDBE65C-3684-B7AC-D149-E331BC481EA7}" dt="2020-01-22T16:46:09.835" v="165" actId="20577"/>
        <pc:sldMkLst>
          <pc:docMk/>
          <pc:sldMk cId="3119685802" sldId="262"/>
        </pc:sldMkLst>
        <pc:spChg chg="mod">
          <ac:chgData name="Liu, Derek" userId="S::27dliu@wsdweb.org::1e0570d0-b0d3-420c-983b-859ff928bf8f" providerId="AD" clId="Web-{6EDBE65C-3684-B7AC-D149-E331BC481EA7}" dt="2020-01-22T16:45:30.678" v="144"/>
          <ac:spMkLst>
            <pc:docMk/>
            <pc:sldMk cId="3119685802" sldId="262"/>
            <ac:spMk id="2" creationId="{05E01B44-4315-4FF3-98B6-1C50816736D6}"/>
          </ac:spMkLst>
        </pc:spChg>
        <pc:spChg chg="del">
          <ac:chgData name="Liu, Derek" userId="S::27dliu@wsdweb.org::1e0570d0-b0d3-420c-983b-859ff928bf8f" providerId="AD" clId="Web-{6EDBE65C-3684-B7AC-D149-E331BC481EA7}" dt="2020-01-22T16:45:30.678" v="144"/>
          <ac:spMkLst>
            <pc:docMk/>
            <pc:sldMk cId="3119685802" sldId="262"/>
            <ac:spMk id="10" creationId="{BFABBCE0-E08C-4BBE-9FD2-E2B253D4D5F2}"/>
          </ac:spMkLst>
        </pc:spChg>
        <pc:spChg chg="del">
          <ac:chgData name="Liu, Derek" userId="S::27dliu@wsdweb.org::1e0570d0-b0d3-420c-983b-859ff928bf8f" providerId="AD" clId="Web-{6EDBE65C-3684-B7AC-D149-E331BC481EA7}" dt="2020-01-22T16:45:30.678" v="144"/>
          <ac:spMkLst>
            <pc:docMk/>
            <pc:sldMk cId="3119685802" sldId="262"/>
            <ac:spMk id="12" creationId="{FF426BAC-43D6-468E-B6FF-167034D5CE43}"/>
          </ac:spMkLst>
        </pc:spChg>
        <pc:spChg chg="del">
          <ac:chgData name="Liu, Derek" userId="S::27dliu@wsdweb.org::1e0570d0-b0d3-420c-983b-859ff928bf8f" providerId="AD" clId="Web-{6EDBE65C-3684-B7AC-D149-E331BC481EA7}" dt="2020-01-22T16:45:30.678" v="144"/>
          <ac:spMkLst>
            <pc:docMk/>
            <pc:sldMk cId="3119685802" sldId="262"/>
            <ac:spMk id="14" creationId="{FB02D80E-5995-4C54-8387-5893C2C89473}"/>
          </ac:spMkLst>
        </pc:spChg>
        <pc:spChg chg="del">
          <ac:chgData name="Liu, Derek" userId="S::27dliu@wsdweb.org::1e0570d0-b0d3-420c-983b-859ff928bf8f" providerId="AD" clId="Web-{6EDBE65C-3684-B7AC-D149-E331BC481EA7}" dt="2020-01-22T16:45:30.678" v="144"/>
          <ac:spMkLst>
            <pc:docMk/>
            <pc:sldMk cId="3119685802" sldId="262"/>
            <ac:spMk id="16" creationId="{896083C8-1401-4950-AF56-E2FAFE42D656}"/>
          </ac:spMkLst>
        </pc:spChg>
        <pc:spChg chg="add mod">
          <ac:chgData name="Liu, Derek" userId="S::27dliu@wsdweb.org::1e0570d0-b0d3-420c-983b-859ff928bf8f" providerId="AD" clId="Web-{6EDBE65C-3684-B7AC-D149-E331BC481EA7}" dt="2020-01-22T16:46:09.835" v="165" actId="20577"/>
          <ac:spMkLst>
            <pc:docMk/>
            <pc:sldMk cId="3119685802" sldId="262"/>
            <ac:spMk id="17" creationId="{01D685AA-23EA-41D8-B73A-3B0CC8FC8C74}"/>
          </ac:spMkLst>
        </pc:spChg>
        <pc:spChg chg="add">
          <ac:chgData name="Liu, Derek" userId="S::27dliu@wsdweb.org::1e0570d0-b0d3-420c-983b-859ff928bf8f" providerId="AD" clId="Web-{6EDBE65C-3684-B7AC-D149-E331BC481EA7}" dt="2020-01-22T16:45:30.678" v="144"/>
          <ac:spMkLst>
            <pc:docMk/>
            <pc:sldMk cId="3119685802" sldId="262"/>
            <ac:spMk id="22" creationId="{3CED7894-4F62-4A6C-8DB5-DB5BE08E9C03}"/>
          </ac:spMkLst>
        </pc:spChg>
        <pc:spChg chg="add">
          <ac:chgData name="Liu, Derek" userId="S::27dliu@wsdweb.org::1e0570d0-b0d3-420c-983b-859ff928bf8f" providerId="AD" clId="Web-{6EDBE65C-3684-B7AC-D149-E331BC481EA7}" dt="2020-01-22T16:45:30.678" v="144"/>
          <ac:spMkLst>
            <pc:docMk/>
            <pc:sldMk cId="3119685802" sldId="262"/>
            <ac:spMk id="24" creationId="{E536F3B4-50F6-4C52-8F76-4EB1214719DC}"/>
          </ac:spMkLst>
        </pc:spChg>
        <pc:graphicFrameChg chg="mod ord modGraphic">
          <ac:chgData name="Liu, Derek" userId="S::27dliu@wsdweb.org::1e0570d0-b0d3-420c-983b-859ff928bf8f" providerId="AD" clId="Web-{6EDBE65C-3684-B7AC-D149-E331BC481EA7}" dt="2020-01-22T16:45:30.678" v="144"/>
          <ac:graphicFrameMkLst>
            <pc:docMk/>
            <pc:sldMk cId="3119685802" sldId="262"/>
            <ac:graphicFrameMk id="5" creationId="{DF99A852-F76C-455A-A45F-B8E52BF18FB4}"/>
          </ac:graphicFrameMkLst>
        </pc:graphicFrameChg>
        <pc:picChg chg="add mod">
          <ac:chgData name="Liu, Derek" userId="S::27dliu@wsdweb.org::1e0570d0-b0d3-420c-983b-859ff928bf8f" providerId="AD" clId="Web-{6EDBE65C-3684-B7AC-D149-E331BC481EA7}" dt="2020-01-22T16:45:30.678" v="144"/>
          <ac:picMkLst>
            <pc:docMk/>
            <pc:sldMk cId="3119685802" sldId="262"/>
            <ac:picMk id="13" creationId="{B1599FA1-3802-4FD1-A817-6FDDD88AEC5B}"/>
          </ac:picMkLst>
        </pc:picChg>
      </pc:sldChg>
      <pc:sldChg chg="addSp delSp modSp mod setBg">
        <pc:chgData name="Liu, Derek" userId="S::27dliu@wsdweb.org::1e0570d0-b0d3-420c-983b-859ff928bf8f" providerId="AD" clId="Web-{6EDBE65C-3684-B7AC-D149-E331BC481EA7}" dt="2020-01-22T16:47:14.869" v="186"/>
        <pc:sldMkLst>
          <pc:docMk/>
          <pc:sldMk cId="264965567" sldId="263"/>
        </pc:sldMkLst>
        <pc:spChg chg="mod">
          <ac:chgData name="Liu, Derek" userId="S::27dliu@wsdweb.org::1e0570d0-b0d3-420c-983b-859ff928bf8f" providerId="AD" clId="Web-{6EDBE65C-3684-B7AC-D149-E331BC481EA7}" dt="2020-01-22T16:47:14.869" v="186"/>
          <ac:spMkLst>
            <pc:docMk/>
            <pc:sldMk cId="264965567" sldId="263"/>
            <ac:spMk id="2" creationId="{527BB355-BC42-479A-86EE-D1195AEA3AC8}"/>
          </ac:spMkLst>
        </pc:spChg>
        <pc:spChg chg="mod">
          <ac:chgData name="Liu, Derek" userId="S::27dliu@wsdweb.org::1e0570d0-b0d3-420c-983b-859ff928bf8f" providerId="AD" clId="Web-{6EDBE65C-3684-B7AC-D149-E331BC481EA7}" dt="2020-01-22T16:47:14.869" v="186"/>
          <ac:spMkLst>
            <pc:docMk/>
            <pc:sldMk cId="264965567" sldId="263"/>
            <ac:spMk id="3" creationId="{4D18E111-ED2E-432A-87EF-0A04627E964A}"/>
          </ac:spMkLst>
        </pc:spChg>
        <pc:spChg chg="add mod">
          <ac:chgData name="Liu, Derek" userId="S::27dliu@wsdweb.org::1e0570d0-b0d3-420c-983b-859ff928bf8f" providerId="AD" clId="Web-{6EDBE65C-3684-B7AC-D149-E331BC481EA7}" dt="2020-01-22T16:47:02.306" v="183" actId="20577"/>
          <ac:spMkLst>
            <pc:docMk/>
            <pc:sldMk cId="264965567" sldId="263"/>
            <ac:spMk id="6" creationId="{5260C0B1-5CC3-46CE-9226-C6442BC5353B}"/>
          </ac:spMkLst>
        </pc:spChg>
        <pc:spChg chg="del">
          <ac:chgData name="Liu, Derek" userId="S::27dliu@wsdweb.org::1e0570d0-b0d3-420c-983b-859ff928bf8f" providerId="AD" clId="Web-{6EDBE65C-3684-B7AC-D149-E331BC481EA7}" dt="2020-01-22T16:47:14.869" v="186"/>
          <ac:spMkLst>
            <pc:docMk/>
            <pc:sldMk cId="264965567" sldId="263"/>
            <ac:spMk id="8" creationId="{A43B05A4-157F-403C-939A-ED1B6A0A029C}"/>
          </ac:spMkLst>
        </pc:spChg>
        <pc:spChg chg="del">
          <ac:chgData name="Liu, Derek" userId="S::27dliu@wsdweb.org::1e0570d0-b0d3-420c-983b-859ff928bf8f" providerId="AD" clId="Web-{6EDBE65C-3684-B7AC-D149-E331BC481EA7}" dt="2020-01-22T16:47:14.869" v="186"/>
          <ac:spMkLst>
            <pc:docMk/>
            <pc:sldMk cId="264965567" sldId="263"/>
            <ac:spMk id="10" creationId="{E8CCE107-A70B-4916-9A0B-751C70B9B597}"/>
          </ac:spMkLst>
        </pc:spChg>
        <pc:spChg chg="del">
          <ac:chgData name="Liu, Derek" userId="S::27dliu@wsdweb.org::1e0570d0-b0d3-420c-983b-859ff928bf8f" providerId="AD" clId="Web-{6EDBE65C-3684-B7AC-D149-E331BC481EA7}" dt="2020-01-22T16:47:14.869" v="186"/>
          <ac:spMkLst>
            <pc:docMk/>
            <pc:sldMk cId="264965567" sldId="263"/>
            <ac:spMk id="12" creationId="{9A925BC7-7CC5-4A0C-9B3D-8829EBF281BD}"/>
          </ac:spMkLst>
        </pc:spChg>
        <pc:spChg chg="del">
          <ac:chgData name="Liu, Derek" userId="S::27dliu@wsdweb.org::1e0570d0-b0d3-420c-983b-859ff928bf8f" providerId="AD" clId="Web-{6EDBE65C-3684-B7AC-D149-E331BC481EA7}" dt="2020-01-22T16:47:14.869" v="186"/>
          <ac:spMkLst>
            <pc:docMk/>
            <pc:sldMk cId="264965567" sldId="263"/>
            <ac:spMk id="14" creationId="{6E67D916-28C7-4965-BA3C-287FB857979C}"/>
          </ac:spMkLst>
        </pc:spChg>
        <pc:spChg chg="add">
          <ac:chgData name="Liu, Derek" userId="S::27dliu@wsdweb.org::1e0570d0-b0d3-420c-983b-859ff928bf8f" providerId="AD" clId="Web-{6EDBE65C-3684-B7AC-D149-E331BC481EA7}" dt="2020-01-22T16:47:14.869" v="186"/>
          <ac:spMkLst>
            <pc:docMk/>
            <pc:sldMk cId="264965567" sldId="263"/>
            <ac:spMk id="19" creationId="{36B822CC-7DA9-4417-AA94-64CEB676F0B8}"/>
          </ac:spMkLst>
        </pc:spChg>
        <pc:spChg chg="add">
          <ac:chgData name="Liu, Derek" userId="S::27dliu@wsdweb.org::1e0570d0-b0d3-420c-983b-859ff928bf8f" providerId="AD" clId="Web-{6EDBE65C-3684-B7AC-D149-E331BC481EA7}" dt="2020-01-22T16:47:14.869" v="186"/>
          <ac:spMkLst>
            <pc:docMk/>
            <pc:sldMk cId="264965567" sldId="263"/>
            <ac:spMk id="21" creationId="{AFA01E88-71CC-4FF3-9E81-51E0C32B45E4}"/>
          </ac:spMkLst>
        </pc:spChg>
        <pc:picChg chg="add mod ord">
          <ac:chgData name="Liu, Derek" userId="S::27dliu@wsdweb.org::1e0570d0-b0d3-420c-983b-859ff928bf8f" providerId="AD" clId="Web-{6EDBE65C-3684-B7AC-D149-E331BC481EA7}" dt="2020-01-22T16:47:14.869" v="186"/>
          <ac:picMkLst>
            <pc:docMk/>
            <pc:sldMk cId="264965567" sldId="263"/>
            <ac:picMk id="4" creationId="{69619AC9-1469-4DC1-88CE-6A7A5F288AD3}"/>
          </ac:picMkLst>
        </pc:picChg>
      </pc:sldChg>
      <pc:sldChg chg="modSp">
        <pc:chgData name="Liu, Derek" userId="S::27dliu@wsdweb.org::1e0570d0-b0d3-420c-983b-859ff928bf8f" providerId="AD" clId="Web-{6EDBE65C-3684-B7AC-D149-E331BC481EA7}" dt="2020-01-22T16:48:15.465" v="232" actId="20577"/>
        <pc:sldMkLst>
          <pc:docMk/>
          <pc:sldMk cId="803294038" sldId="264"/>
        </pc:sldMkLst>
        <pc:spChg chg="mod">
          <ac:chgData name="Liu, Derek" userId="S::27dliu@wsdweb.org::1e0570d0-b0d3-420c-983b-859ff928bf8f" providerId="AD" clId="Web-{6EDBE65C-3684-B7AC-D149-E331BC481EA7}" dt="2020-01-22T16:48:15.465" v="232" actId="20577"/>
          <ac:spMkLst>
            <pc:docMk/>
            <pc:sldMk cId="803294038" sldId="264"/>
            <ac:spMk id="2" creationId="{6B9BC9C2-2A33-4FA3-9204-1E33627C3CBE}"/>
          </ac:spMkLst>
        </pc:spChg>
      </pc:sldChg>
      <pc:sldChg chg="addSp delSp modSp mod setBg setClrOvrMap">
        <pc:chgData name="Liu, Derek" userId="S::27dliu@wsdweb.org::1e0570d0-b0d3-420c-983b-859ff928bf8f" providerId="AD" clId="Web-{6EDBE65C-3684-B7AC-D149-E331BC481EA7}" dt="2020-01-22T16:47:58.324" v="223"/>
        <pc:sldMkLst>
          <pc:docMk/>
          <pc:sldMk cId="3633769318" sldId="265"/>
        </pc:sldMkLst>
        <pc:spChg chg="mod">
          <ac:chgData name="Liu, Derek" userId="S::27dliu@wsdweb.org::1e0570d0-b0d3-420c-983b-859ff928bf8f" providerId="AD" clId="Web-{6EDBE65C-3684-B7AC-D149-E331BC481EA7}" dt="2020-01-22T16:47:58.324" v="223"/>
          <ac:spMkLst>
            <pc:docMk/>
            <pc:sldMk cId="3633769318" sldId="265"/>
            <ac:spMk id="2" creationId="{E2398AE9-D288-4C24-89C0-7F8C6E02BA01}"/>
          </ac:spMkLst>
        </pc:spChg>
        <pc:spChg chg="mod ord">
          <ac:chgData name="Liu, Derek" userId="S::27dliu@wsdweb.org::1e0570d0-b0d3-420c-983b-859ff928bf8f" providerId="AD" clId="Web-{6EDBE65C-3684-B7AC-D149-E331BC481EA7}" dt="2020-01-22T16:47:58.324" v="223"/>
          <ac:spMkLst>
            <pc:docMk/>
            <pc:sldMk cId="3633769318" sldId="265"/>
            <ac:spMk id="3" creationId="{8C7EC16A-1276-4B65-A252-AE4B8A6AB1A1}"/>
          </ac:spMkLst>
        </pc:spChg>
        <pc:spChg chg="add mod">
          <ac:chgData name="Liu, Derek" userId="S::27dliu@wsdweb.org::1e0570d0-b0d3-420c-983b-859ff928bf8f" providerId="AD" clId="Web-{6EDBE65C-3684-B7AC-D149-E331BC481EA7}" dt="2020-01-22T16:47:43.542" v="220" actId="20577"/>
          <ac:spMkLst>
            <pc:docMk/>
            <pc:sldMk cId="3633769318" sldId="265"/>
            <ac:spMk id="6" creationId="{9E3407B0-399A-473C-A10D-8CB18EC3073F}"/>
          </ac:spMkLst>
        </pc:spChg>
        <pc:spChg chg="add del">
          <ac:chgData name="Liu, Derek" userId="S::27dliu@wsdweb.org::1e0570d0-b0d3-420c-983b-859ff928bf8f" providerId="AD" clId="Web-{6EDBE65C-3684-B7AC-D149-E331BC481EA7}" dt="2020-01-22T16:47:58.324" v="223"/>
          <ac:spMkLst>
            <pc:docMk/>
            <pc:sldMk cId="3633769318" sldId="265"/>
            <ac:spMk id="8" creationId="{A43B05A4-157F-403C-939A-ED1B6A0A029C}"/>
          </ac:spMkLst>
        </pc:spChg>
        <pc:spChg chg="add del">
          <ac:chgData name="Liu, Derek" userId="S::27dliu@wsdweb.org::1e0570d0-b0d3-420c-983b-859ff928bf8f" providerId="AD" clId="Web-{6EDBE65C-3684-B7AC-D149-E331BC481EA7}" dt="2020-01-22T16:47:58.324" v="223"/>
          <ac:spMkLst>
            <pc:docMk/>
            <pc:sldMk cId="3633769318" sldId="265"/>
            <ac:spMk id="10" creationId="{E8CCE107-A70B-4916-9A0B-751C70B9B597}"/>
          </ac:spMkLst>
        </pc:spChg>
        <pc:spChg chg="add del">
          <ac:chgData name="Liu, Derek" userId="S::27dliu@wsdweb.org::1e0570d0-b0d3-420c-983b-859ff928bf8f" providerId="AD" clId="Web-{6EDBE65C-3684-B7AC-D149-E331BC481EA7}" dt="2020-01-22T16:47:58.324" v="223"/>
          <ac:spMkLst>
            <pc:docMk/>
            <pc:sldMk cId="3633769318" sldId="265"/>
            <ac:spMk id="12" creationId="{9A925BC7-7CC5-4A0C-9B3D-8829EBF281BD}"/>
          </ac:spMkLst>
        </pc:spChg>
        <pc:spChg chg="add del">
          <ac:chgData name="Liu, Derek" userId="S::27dliu@wsdweb.org::1e0570d0-b0d3-420c-983b-859ff928bf8f" providerId="AD" clId="Web-{6EDBE65C-3684-B7AC-D149-E331BC481EA7}" dt="2020-01-22T16:47:58.324" v="223"/>
          <ac:spMkLst>
            <pc:docMk/>
            <pc:sldMk cId="3633769318" sldId="265"/>
            <ac:spMk id="14" creationId="{6E67D916-28C7-4965-BA3C-287FB857979C}"/>
          </ac:spMkLst>
        </pc:spChg>
        <pc:spChg chg="add">
          <ac:chgData name="Liu, Derek" userId="S::27dliu@wsdweb.org::1e0570d0-b0d3-420c-983b-859ff928bf8f" providerId="AD" clId="Web-{6EDBE65C-3684-B7AC-D149-E331BC481EA7}" dt="2020-01-22T16:47:58.324" v="223"/>
          <ac:spMkLst>
            <pc:docMk/>
            <pc:sldMk cId="3633769318" sldId="265"/>
            <ac:spMk id="19" creationId="{3CED7894-4F62-4A6C-8DB5-DB5BE08E9C03}"/>
          </ac:spMkLst>
        </pc:spChg>
        <pc:spChg chg="add">
          <ac:chgData name="Liu, Derek" userId="S::27dliu@wsdweb.org::1e0570d0-b0d3-420c-983b-859ff928bf8f" providerId="AD" clId="Web-{6EDBE65C-3684-B7AC-D149-E331BC481EA7}" dt="2020-01-22T16:47:58.324" v="223"/>
          <ac:spMkLst>
            <pc:docMk/>
            <pc:sldMk cId="3633769318" sldId="265"/>
            <ac:spMk id="21" creationId="{E536F3B4-50F6-4C52-8F76-4EB1214719DC}"/>
          </ac:spMkLst>
        </pc:spChg>
        <pc:picChg chg="add mod">
          <ac:chgData name="Liu, Derek" userId="S::27dliu@wsdweb.org::1e0570d0-b0d3-420c-983b-859ff928bf8f" providerId="AD" clId="Web-{6EDBE65C-3684-B7AC-D149-E331BC481EA7}" dt="2020-01-22T16:47:58.324" v="223"/>
          <ac:picMkLst>
            <pc:docMk/>
            <pc:sldMk cId="3633769318" sldId="265"/>
            <ac:picMk id="4" creationId="{AA143CEE-61B4-49ED-923D-8FC0D4618ABA}"/>
          </ac:picMkLst>
        </pc:picChg>
      </pc:sldChg>
    </pc:docChg>
  </pc:docChgLst>
  <pc:docChgLst>
    <pc:chgData name="Liu, Derek" userId="S::27dliu@wsdweb.org::1e0570d0-b0d3-420c-983b-859ff928bf8f" providerId="AD" clId="Web-{CEF78D9A-8D45-4061-8DE5-46AED341B435}"/>
    <pc:docChg chg="addSld modSld addMainMaster delMainMaster">
      <pc:chgData name="Liu, Derek" userId="S::27dliu@wsdweb.org::1e0570d0-b0d3-420c-983b-859ff928bf8f" providerId="AD" clId="Web-{CEF78D9A-8D45-4061-8DE5-46AED341B435}" dt="2020-01-15T16:52:48.532" v="23"/>
      <pc:docMkLst>
        <pc:docMk/>
      </pc:docMkLst>
      <pc:sldChg chg="addSp modSp mod setBg modClrScheme setClrOvrMap chgLayout">
        <pc:chgData name="Liu, Derek" userId="S::27dliu@wsdweb.org::1e0570d0-b0d3-420c-983b-859ff928bf8f" providerId="AD" clId="Web-{CEF78D9A-8D45-4061-8DE5-46AED341B435}" dt="2020-01-15T16:52:30.501" v="20" actId="20577"/>
        <pc:sldMkLst>
          <pc:docMk/>
          <pc:sldMk cId="109857222" sldId="256"/>
        </pc:sldMkLst>
        <pc:spChg chg="mod">
          <ac:chgData name="Liu, Derek" userId="S::27dliu@wsdweb.org::1e0570d0-b0d3-420c-983b-859ff928bf8f" providerId="AD" clId="Web-{CEF78D9A-8D45-4061-8DE5-46AED341B435}" dt="2020-01-15T16:52:21.954" v="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iu, Derek" userId="S::27dliu@wsdweb.org::1e0570d0-b0d3-420c-983b-859ff928bf8f" providerId="AD" clId="Web-{CEF78D9A-8D45-4061-8DE5-46AED341B435}" dt="2020-01-15T16:52:30.501" v="20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Liu, Derek" userId="S::27dliu@wsdweb.org::1e0570d0-b0d3-420c-983b-859ff928bf8f" providerId="AD" clId="Web-{CEF78D9A-8D45-4061-8DE5-46AED341B435}" dt="2020-01-15T16:52:10.892" v="0"/>
          <ac:spMkLst>
            <pc:docMk/>
            <pc:sldMk cId="109857222" sldId="256"/>
            <ac:spMk id="9" creationId="{26B4480E-B7FF-4481-890E-043A69AE6FE2}"/>
          </ac:spMkLst>
        </pc:spChg>
        <pc:spChg chg="add">
          <ac:chgData name="Liu, Derek" userId="S::27dliu@wsdweb.org::1e0570d0-b0d3-420c-983b-859ff928bf8f" providerId="AD" clId="Web-{CEF78D9A-8D45-4061-8DE5-46AED341B435}" dt="2020-01-15T16:52:10.892" v="0"/>
          <ac:spMkLst>
            <pc:docMk/>
            <pc:sldMk cId="109857222" sldId="256"/>
            <ac:spMk id="11" creationId="{64C13BAB-7C00-4D21-A857-E3D41C0A2A66}"/>
          </ac:spMkLst>
        </pc:spChg>
        <pc:spChg chg="add">
          <ac:chgData name="Liu, Derek" userId="S::27dliu@wsdweb.org::1e0570d0-b0d3-420c-983b-859ff928bf8f" providerId="AD" clId="Web-{CEF78D9A-8D45-4061-8DE5-46AED341B435}" dt="2020-01-15T16:52:10.892" v="0"/>
          <ac:spMkLst>
            <pc:docMk/>
            <pc:sldMk cId="109857222" sldId="256"/>
            <ac:spMk id="13" creationId="{1F1FF39A-AC3C-4066-9D4C-519AA22812EA}"/>
          </ac:spMkLst>
        </pc:spChg>
        <pc:picChg chg="add">
          <ac:chgData name="Liu, Derek" userId="S::27dliu@wsdweb.org::1e0570d0-b0d3-420c-983b-859ff928bf8f" providerId="AD" clId="Web-{CEF78D9A-8D45-4061-8DE5-46AED341B435}" dt="2020-01-15T16:52:10.892" v="0"/>
          <ac:picMkLst>
            <pc:docMk/>
            <pc:sldMk cId="109857222" sldId="256"/>
            <ac:picMk id="4" creationId="{AFC2F1F1-5CBA-4DEF-BA1C-BBFFDB8EDEAA}"/>
          </ac:picMkLst>
        </pc:picChg>
      </pc:sldChg>
      <pc:sldChg chg="new">
        <pc:chgData name="Liu, Derek" userId="S::27dliu@wsdweb.org::1e0570d0-b0d3-420c-983b-859ff928bf8f" providerId="AD" clId="Web-{CEF78D9A-8D45-4061-8DE5-46AED341B435}" dt="2020-01-15T16:52:48.532" v="23"/>
        <pc:sldMkLst>
          <pc:docMk/>
          <pc:sldMk cId="3070909102" sldId="257"/>
        </pc:sldMkLst>
      </pc:sldChg>
      <pc:sldMasterChg chg="del delSldLayout">
        <pc:chgData name="Liu, Derek" userId="S::27dliu@wsdweb.org::1e0570d0-b0d3-420c-983b-859ff928bf8f" providerId="AD" clId="Web-{CEF78D9A-8D45-4061-8DE5-46AED341B435}" dt="2020-01-15T16:52:10.892" v="0"/>
        <pc:sldMasterMkLst>
          <pc:docMk/>
          <pc:sldMasterMk cId="2460954070" sldId="2147483660"/>
        </pc:sldMasterMkLst>
        <pc:sldLayoutChg chg="del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Liu, Derek" userId="S::27dliu@wsdweb.org::1e0570d0-b0d3-420c-983b-859ff928bf8f" providerId="AD" clId="Web-{CEF78D9A-8D45-4061-8DE5-46AED341B435}" dt="2020-01-15T16:52:10.892" v="0"/>
        <pc:sldMasterMkLst>
          <pc:docMk/>
          <pc:sldMasterMk cId="3029760729" sldId="2147483698"/>
        </pc:sldMasterMkLst>
        <pc:sldLayoutChg chg="add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3029760729" sldId="2147483698"/>
            <pc:sldLayoutMk cId="4099314070" sldId="2147483687"/>
          </pc:sldLayoutMkLst>
        </pc:sldLayoutChg>
        <pc:sldLayoutChg chg="add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3029760729" sldId="2147483698"/>
            <pc:sldLayoutMk cId="1685385394" sldId="2147483688"/>
          </pc:sldLayoutMkLst>
        </pc:sldLayoutChg>
        <pc:sldLayoutChg chg="add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3029760729" sldId="2147483698"/>
            <pc:sldLayoutMk cId="3519471524" sldId="2147483689"/>
          </pc:sldLayoutMkLst>
        </pc:sldLayoutChg>
        <pc:sldLayoutChg chg="add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3029760729" sldId="2147483698"/>
            <pc:sldLayoutMk cId="2250188191" sldId="2147483690"/>
          </pc:sldLayoutMkLst>
        </pc:sldLayoutChg>
        <pc:sldLayoutChg chg="add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3029760729" sldId="2147483698"/>
            <pc:sldLayoutMk cId="718048098" sldId="2147483691"/>
          </pc:sldLayoutMkLst>
        </pc:sldLayoutChg>
        <pc:sldLayoutChg chg="add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3029760729" sldId="2147483698"/>
            <pc:sldLayoutMk cId="3411173739" sldId="2147483692"/>
          </pc:sldLayoutMkLst>
        </pc:sldLayoutChg>
        <pc:sldLayoutChg chg="add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3029760729" sldId="2147483698"/>
            <pc:sldLayoutMk cId="773556050" sldId="2147483693"/>
          </pc:sldLayoutMkLst>
        </pc:sldLayoutChg>
        <pc:sldLayoutChg chg="add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3029760729" sldId="2147483698"/>
            <pc:sldLayoutMk cId="624021176" sldId="2147483694"/>
          </pc:sldLayoutMkLst>
        </pc:sldLayoutChg>
        <pc:sldLayoutChg chg="add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3029760729" sldId="2147483698"/>
            <pc:sldLayoutMk cId="583185791" sldId="2147483695"/>
          </pc:sldLayoutMkLst>
        </pc:sldLayoutChg>
        <pc:sldLayoutChg chg="add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3029760729" sldId="2147483698"/>
            <pc:sldLayoutMk cId="4230077262" sldId="2147483696"/>
          </pc:sldLayoutMkLst>
        </pc:sldLayoutChg>
        <pc:sldLayoutChg chg="add">
          <pc:chgData name="Liu, Derek" userId="S::27dliu@wsdweb.org::1e0570d0-b0d3-420c-983b-859ff928bf8f" providerId="AD" clId="Web-{CEF78D9A-8D45-4061-8DE5-46AED341B435}" dt="2020-01-15T16:52:10.892" v="0"/>
          <pc:sldLayoutMkLst>
            <pc:docMk/>
            <pc:sldMasterMk cId="3029760729" sldId="2147483698"/>
            <pc:sldLayoutMk cId="545975938" sldId="2147483697"/>
          </pc:sldLayoutMkLst>
        </pc:sldLayoutChg>
      </pc:sldMasterChg>
    </pc:docChg>
  </pc:docChgLst>
  <pc:docChgLst>
    <pc:chgData name="Liu, Derek" userId="S::27dliu@wsdweb.org::1e0570d0-b0d3-420c-983b-859ff928bf8f" providerId="AD" clId="Web-{7AE65BA5-5D25-A0DC-2836-EE23286E466D}"/>
    <pc:docChg chg="modSld">
      <pc:chgData name="Liu, Derek" userId="S::27dliu@wsdweb.org::1e0570d0-b0d3-420c-983b-859ff928bf8f" providerId="AD" clId="Web-{7AE65BA5-5D25-A0DC-2836-EE23286E466D}" dt="2020-01-23T21:07:17.014" v="189" actId="20577"/>
      <pc:docMkLst>
        <pc:docMk/>
      </pc:docMkLst>
      <pc:sldChg chg="addSp delSp modSp mod setBg">
        <pc:chgData name="Liu, Derek" userId="S::27dliu@wsdweb.org::1e0570d0-b0d3-420c-983b-859ff928bf8f" providerId="AD" clId="Web-{7AE65BA5-5D25-A0DC-2836-EE23286E466D}" dt="2020-01-23T20:58:44.940" v="6"/>
        <pc:sldMkLst>
          <pc:docMk/>
          <pc:sldMk cId="3070909102" sldId="257"/>
        </pc:sldMkLst>
        <pc:spChg chg="add mod">
          <ac:chgData name="Liu, Derek" userId="S::27dliu@wsdweb.org::1e0570d0-b0d3-420c-983b-859ff928bf8f" providerId="AD" clId="Web-{7AE65BA5-5D25-A0DC-2836-EE23286E466D}" dt="2020-01-23T20:58:44.940" v="6"/>
          <ac:spMkLst>
            <pc:docMk/>
            <pc:sldMk cId="3070909102" sldId="257"/>
            <ac:spMk id="12" creationId="{22BE8741-E91B-4727-96B8-8226DECA9045}"/>
          </ac:spMkLst>
        </pc:spChg>
        <pc:spChg chg="mod">
          <ac:chgData name="Liu, Derek" userId="S::27dliu@wsdweb.org::1e0570d0-b0d3-420c-983b-859ff928bf8f" providerId="AD" clId="Web-{7AE65BA5-5D25-A0DC-2836-EE23286E466D}" dt="2020-01-23T20:58:44.940" v="6"/>
          <ac:spMkLst>
            <pc:docMk/>
            <pc:sldMk cId="3070909102" sldId="257"/>
            <ac:spMk id="34" creationId="{9E32B1DC-5D7B-4904-9DCF-62532956B913}"/>
          </ac:spMkLst>
        </pc:spChg>
        <pc:spChg chg="del">
          <ac:chgData name="Liu, Derek" userId="S::27dliu@wsdweb.org::1e0570d0-b0d3-420c-983b-859ff928bf8f" providerId="AD" clId="Web-{7AE65BA5-5D25-A0DC-2836-EE23286E466D}" dt="2020-01-23T20:58:44.940" v="6"/>
          <ac:spMkLst>
            <pc:docMk/>
            <pc:sldMk cId="3070909102" sldId="257"/>
            <ac:spMk id="39" creationId="{FAAAB002-E48E-4009-828A-511F7A828053}"/>
          </ac:spMkLst>
        </pc:spChg>
        <pc:spChg chg="del">
          <ac:chgData name="Liu, Derek" userId="S::27dliu@wsdweb.org::1e0570d0-b0d3-420c-983b-859ff928bf8f" providerId="AD" clId="Web-{7AE65BA5-5D25-A0DC-2836-EE23286E466D}" dt="2020-01-23T20:58:44.940" v="6"/>
          <ac:spMkLst>
            <pc:docMk/>
            <pc:sldMk cId="3070909102" sldId="257"/>
            <ac:spMk id="41" creationId="{97EF55D5-23F0-4398-B16B-AEF5778C3048}"/>
          </ac:spMkLst>
        </pc:spChg>
        <pc:spChg chg="del">
          <ac:chgData name="Liu, Derek" userId="S::27dliu@wsdweb.org::1e0570d0-b0d3-420c-983b-859ff928bf8f" providerId="AD" clId="Web-{7AE65BA5-5D25-A0DC-2836-EE23286E466D}" dt="2020-01-23T20:58:44.940" v="6"/>
          <ac:spMkLst>
            <pc:docMk/>
            <pc:sldMk cId="3070909102" sldId="257"/>
            <ac:spMk id="43" creationId="{FDF32581-CAA1-43C6-8532-DC56C8435C25}"/>
          </ac:spMkLst>
        </pc:spChg>
        <pc:spChg chg="add">
          <ac:chgData name="Liu, Derek" userId="S::27dliu@wsdweb.org::1e0570d0-b0d3-420c-983b-859ff928bf8f" providerId="AD" clId="Web-{7AE65BA5-5D25-A0DC-2836-EE23286E466D}" dt="2020-01-23T20:58:44.940" v="6"/>
          <ac:spMkLst>
            <pc:docMk/>
            <pc:sldMk cId="3070909102" sldId="257"/>
            <ac:spMk id="48" creationId="{FAAAB002-E48E-4009-828A-511F7A828053}"/>
          </ac:spMkLst>
        </pc:spChg>
        <pc:spChg chg="add">
          <ac:chgData name="Liu, Derek" userId="S::27dliu@wsdweb.org::1e0570d0-b0d3-420c-983b-859ff928bf8f" providerId="AD" clId="Web-{7AE65BA5-5D25-A0DC-2836-EE23286E466D}" dt="2020-01-23T20:58:44.940" v="6"/>
          <ac:spMkLst>
            <pc:docMk/>
            <pc:sldMk cId="3070909102" sldId="257"/>
            <ac:spMk id="50" creationId="{97EF55D5-23F0-4398-B16B-AEF5778C3048}"/>
          </ac:spMkLst>
        </pc:spChg>
        <pc:spChg chg="add">
          <ac:chgData name="Liu, Derek" userId="S::27dliu@wsdweb.org::1e0570d0-b0d3-420c-983b-859ff928bf8f" providerId="AD" clId="Web-{7AE65BA5-5D25-A0DC-2836-EE23286E466D}" dt="2020-01-23T20:58:44.940" v="6"/>
          <ac:spMkLst>
            <pc:docMk/>
            <pc:sldMk cId="3070909102" sldId="257"/>
            <ac:spMk id="52" creationId="{FDF32581-CAA1-43C6-8532-DC56C8435C25}"/>
          </ac:spMkLst>
        </pc:spChg>
        <pc:spChg chg="add">
          <ac:chgData name="Liu, Derek" userId="S::27dliu@wsdweb.org::1e0570d0-b0d3-420c-983b-859ff928bf8f" providerId="AD" clId="Web-{7AE65BA5-5D25-A0DC-2836-EE23286E466D}" dt="2020-01-23T20:58:44.940" v="6"/>
          <ac:spMkLst>
            <pc:docMk/>
            <pc:sldMk cId="3070909102" sldId="257"/>
            <ac:spMk id="54" creationId="{B6E0069B-89A8-4C7F-8EE0-7699DCB66B75}"/>
          </ac:spMkLst>
        </pc:spChg>
        <pc:graphicFrameChg chg="mod modGraphic">
          <ac:chgData name="Liu, Derek" userId="S::27dliu@wsdweb.org::1e0570d0-b0d3-420c-983b-859ff928bf8f" providerId="AD" clId="Web-{7AE65BA5-5D25-A0DC-2836-EE23286E466D}" dt="2020-01-23T20:58:44.940" v="6"/>
          <ac:graphicFrameMkLst>
            <pc:docMk/>
            <pc:sldMk cId="3070909102" sldId="257"/>
            <ac:graphicFrameMk id="5" creationId="{BFBEE480-DC44-41DA-BF15-C50EF97850C0}"/>
          </ac:graphicFrameMkLst>
        </pc:graphicFrameChg>
        <pc:picChg chg="add mod ord">
          <ac:chgData name="Liu, Derek" userId="S::27dliu@wsdweb.org::1e0570d0-b0d3-420c-983b-859ff928bf8f" providerId="AD" clId="Web-{7AE65BA5-5D25-A0DC-2836-EE23286E466D}" dt="2020-01-23T20:58:44.940" v="6"/>
          <ac:picMkLst>
            <pc:docMk/>
            <pc:sldMk cId="3070909102" sldId="257"/>
            <ac:picMk id="10" creationId="{678AFDBD-5FB1-476B-8EDF-B778E5242518}"/>
          </ac:picMkLst>
        </pc:picChg>
        <pc:picChg chg="mod">
          <ac:chgData name="Liu, Derek" userId="S::27dliu@wsdweb.org::1e0570d0-b0d3-420c-983b-859ff928bf8f" providerId="AD" clId="Web-{7AE65BA5-5D25-A0DC-2836-EE23286E466D}" dt="2020-01-23T20:58:44.940" v="6"/>
          <ac:picMkLst>
            <pc:docMk/>
            <pc:sldMk cId="3070909102" sldId="257"/>
            <ac:picMk id="32" creationId="{D359D949-7E90-4E29-BF76-A6FE74E2DC77}"/>
          </ac:picMkLst>
        </pc:picChg>
      </pc:sldChg>
      <pc:sldChg chg="addSp delSp modSp">
        <pc:chgData name="Liu, Derek" userId="S::27dliu@wsdweb.org::1e0570d0-b0d3-420c-983b-859ff928bf8f" providerId="AD" clId="Web-{7AE65BA5-5D25-A0DC-2836-EE23286E466D}" dt="2020-01-23T21:00:05.191" v="13"/>
        <pc:sldMkLst>
          <pc:docMk/>
          <pc:sldMk cId="3932448832" sldId="268"/>
        </pc:sldMkLst>
        <pc:spChg chg="mod">
          <ac:chgData name="Liu, Derek" userId="S::27dliu@wsdweb.org::1e0570d0-b0d3-420c-983b-859ff928bf8f" providerId="AD" clId="Web-{7AE65BA5-5D25-A0DC-2836-EE23286E466D}" dt="2020-01-23T21:00:05.082" v="12"/>
          <ac:spMkLst>
            <pc:docMk/>
            <pc:sldMk cId="3932448832" sldId="268"/>
            <ac:spMk id="2" creationId="{8EE0E6E2-88CF-4B50-8842-2DFC2CCCC15C}"/>
          </ac:spMkLst>
        </pc:spChg>
        <pc:spChg chg="mod">
          <ac:chgData name="Liu, Derek" userId="S::27dliu@wsdweb.org::1e0570d0-b0d3-420c-983b-859ff928bf8f" providerId="AD" clId="Web-{7AE65BA5-5D25-A0DC-2836-EE23286E466D}" dt="2020-01-23T21:00:05.082" v="12"/>
          <ac:spMkLst>
            <pc:docMk/>
            <pc:sldMk cId="3932448832" sldId="268"/>
            <ac:spMk id="3" creationId="{C9C8AF7C-5C57-4F64-A2A9-63F6302720FD}"/>
          </ac:spMkLst>
        </pc:spChg>
        <pc:spChg chg="mod">
          <ac:chgData name="Liu, Derek" userId="S::27dliu@wsdweb.org::1e0570d0-b0d3-420c-983b-859ff928bf8f" providerId="AD" clId="Web-{7AE65BA5-5D25-A0DC-2836-EE23286E466D}" dt="2020-01-23T21:00:05.191" v="13"/>
          <ac:spMkLst>
            <pc:docMk/>
            <pc:sldMk cId="3932448832" sldId="268"/>
            <ac:spMk id="6" creationId="{56170584-A7F3-4E93-8488-B3E4DB26E7E9}"/>
          </ac:spMkLst>
        </pc:spChg>
        <pc:spChg chg="add mod">
          <ac:chgData name="Liu, Derek" userId="S::27dliu@wsdweb.org::1e0570d0-b0d3-420c-983b-859ff928bf8f" providerId="AD" clId="Web-{7AE65BA5-5D25-A0DC-2836-EE23286E466D}" dt="2020-01-23T21:00:05.191" v="13"/>
          <ac:spMkLst>
            <pc:docMk/>
            <pc:sldMk cId="3932448832" sldId="268"/>
            <ac:spMk id="8" creationId="{51C762C7-206F-4028-B97E-77FDF0D7C92E}"/>
          </ac:spMkLst>
        </pc:spChg>
        <pc:spChg chg="add del">
          <ac:chgData name="Liu, Derek" userId="S::27dliu@wsdweb.org::1e0570d0-b0d3-420c-983b-859ff928bf8f" providerId="AD" clId="Web-{7AE65BA5-5D25-A0DC-2836-EE23286E466D}" dt="2020-01-23T21:00:05.191" v="13"/>
          <ac:spMkLst>
            <pc:docMk/>
            <pc:sldMk cId="3932448832" sldId="268"/>
            <ac:spMk id="11" creationId="{B8DD2392-397B-48BF-BEFA-EA1FB881CA85}"/>
          </ac:spMkLst>
        </pc:spChg>
        <pc:spChg chg="add">
          <ac:chgData name="Liu, Derek" userId="S::27dliu@wsdweb.org::1e0570d0-b0d3-420c-983b-859ff928bf8f" providerId="AD" clId="Web-{7AE65BA5-5D25-A0DC-2836-EE23286E466D}" dt="2020-01-23T21:00:05.191" v="13"/>
          <ac:spMkLst>
            <pc:docMk/>
            <pc:sldMk cId="3932448832" sldId="268"/>
            <ac:spMk id="13" creationId="{B8DD2392-397B-48BF-BEFA-EA1FB881CA85}"/>
          </ac:spMkLst>
        </pc:spChg>
        <pc:spChg chg="add del">
          <ac:chgData name="Liu, Derek" userId="S::27dliu@wsdweb.org::1e0570d0-b0d3-420c-983b-859ff928bf8f" providerId="AD" clId="Web-{7AE65BA5-5D25-A0DC-2836-EE23286E466D}" dt="2020-01-23T21:00:05.082" v="12"/>
          <ac:spMkLst>
            <pc:docMk/>
            <pc:sldMk cId="3932448832" sldId="268"/>
            <ac:spMk id="16" creationId="{2C2811D4-5347-4268-B736-DF29160D758D}"/>
          </ac:spMkLst>
        </pc:spChg>
        <pc:spChg chg="add del">
          <ac:chgData name="Liu, Derek" userId="S::27dliu@wsdweb.org::1e0570d0-b0d3-420c-983b-859ff928bf8f" providerId="AD" clId="Web-{7AE65BA5-5D25-A0DC-2836-EE23286E466D}" dt="2020-01-23T21:00:05.082" v="12"/>
          <ac:spMkLst>
            <pc:docMk/>
            <pc:sldMk cId="3932448832" sldId="268"/>
            <ac:spMk id="18" creationId="{74EFA34C-3CB6-4E42-AA45-8B85EB878A70}"/>
          </ac:spMkLst>
        </pc:spChg>
        <pc:spChg chg="add del">
          <ac:chgData name="Liu, Derek" userId="S::27dliu@wsdweb.org::1e0570d0-b0d3-420c-983b-859ff928bf8f" providerId="AD" clId="Web-{7AE65BA5-5D25-A0DC-2836-EE23286E466D}" dt="2020-01-23T21:00:05.082" v="12"/>
          <ac:spMkLst>
            <pc:docMk/>
            <pc:sldMk cId="3932448832" sldId="268"/>
            <ac:spMk id="20" creationId="{C9313C9E-0227-4919-B36E-DE3343267ED9}"/>
          </ac:spMkLst>
        </pc:spChg>
        <pc:picChg chg="mod ord">
          <ac:chgData name="Liu, Derek" userId="S::27dliu@wsdweb.org::1e0570d0-b0d3-420c-983b-859ff928bf8f" providerId="AD" clId="Web-{7AE65BA5-5D25-A0DC-2836-EE23286E466D}" dt="2020-01-23T21:00:05.191" v="13"/>
          <ac:picMkLst>
            <pc:docMk/>
            <pc:sldMk cId="3932448832" sldId="268"/>
            <ac:picMk id="4" creationId="{D954797C-FF20-449C-B86C-F70B3F69A7F6}"/>
          </ac:picMkLst>
        </pc:picChg>
        <pc:picChg chg="add mod ord">
          <ac:chgData name="Liu, Derek" userId="S::27dliu@wsdweb.org::1e0570d0-b0d3-420c-983b-859ff928bf8f" providerId="AD" clId="Web-{7AE65BA5-5D25-A0DC-2836-EE23286E466D}" dt="2020-01-23T21:00:05.191" v="13"/>
          <ac:picMkLst>
            <pc:docMk/>
            <pc:sldMk cId="3932448832" sldId="268"/>
            <ac:picMk id="5" creationId="{9D5E4DDA-8875-4F1D-B027-4D08EE194B8B}"/>
          </ac:picMkLst>
        </pc:picChg>
      </pc:sldChg>
      <pc:sldChg chg="modSp">
        <pc:chgData name="Liu, Derek" userId="S::27dliu@wsdweb.org::1e0570d0-b0d3-420c-983b-859ff928bf8f" providerId="AD" clId="Web-{7AE65BA5-5D25-A0DC-2836-EE23286E466D}" dt="2020-01-23T21:07:17.014" v="188" actId="20577"/>
        <pc:sldMkLst>
          <pc:docMk/>
          <pc:sldMk cId="1077353577" sldId="269"/>
        </pc:sldMkLst>
        <pc:spChg chg="mod">
          <ac:chgData name="Liu, Derek" userId="S::27dliu@wsdweb.org::1e0570d0-b0d3-420c-983b-859ff928bf8f" providerId="AD" clId="Web-{7AE65BA5-5D25-A0DC-2836-EE23286E466D}" dt="2020-01-23T21:07:17.014" v="188" actId="20577"/>
          <ac:spMkLst>
            <pc:docMk/>
            <pc:sldMk cId="1077353577" sldId="269"/>
            <ac:spMk id="3" creationId="{78081915-BFED-4E62-99F4-3444A3992669}"/>
          </ac:spMkLst>
        </pc:spChg>
      </pc:sldChg>
    </pc:docChg>
  </pc:docChgLst>
  <pc:docChgLst>
    <pc:chgData name="Liu, Derek" userId="S::27dliu@wsdweb.org::1e0570d0-b0d3-420c-983b-859ff928bf8f" providerId="AD" clId="Web-{8F44180D-8DB6-3D83-D429-A094E1EB0BA5}"/>
    <pc:docChg chg="addSld modSld">
      <pc:chgData name="Liu, Derek" userId="S::27dliu@wsdweb.org::1e0570d0-b0d3-420c-983b-859ff928bf8f" providerId="AD" clId="Web-{8F44180D-8DB6-3D83-D429-A094E1EB0BA5}" dt="2020-01-24T00:02:47.408" v="185"/>
      <pc:docMkLst>
        <pc:docMk/>
      </pc:docMkLst>
      <pc:sldChg chg="addSp delSp modSp new mod setBg setClrOvrMap">
        <pc:chgData name="Liu, Derek" userId="S::27dliu@wsdweb.org::1e0570d0-b0d3-420c-983b-859ff928bf8f" providerId="AD" clId="Web-{8F44180D-8DB6-3D83-D429-A094E1EB0BA5}" dt="2020-01-24T00:02:47.408" v="185"/>
        <pc:sldMkLst>
          <pc:docMk/>
          <pc:sldMk cId="3675220995" sldId="274"/>
        </pc:sldMkLst>
        <pc:spChg chg="mod">
          <ac:chgData name="Liu, Derek" userId="S::27dliu@wsdweb.org::1e0570d0-b0d3-420c-983b-859ff928bf8f" providerId="AD" clId="Web-{8F44180D-8DB6-3D83-D429-A094E1EB0BA5}" dt="2020-01-24T00:02:47.408" v="185"/>
          <ac:spMkLst>
            <pc:docMk/>
            <pc:sldMk cId="3675220995" sldId="274"/>
            <ac:spMk id="2" creationId="{0C6EA799-D994-4114-80AF-8D14D421B67F}"/>
          </ac:spMkLst>
        </pc:spChg>
        <pc:spChg chg="mod">
          <ac:chgData name="Liu, Derek" userId="S::27dliu@wsdweb.org::1e0570d0-b0d3-420c-983b-859ff928bf8f" providerId="AD" clId="Web-{8F44180D-8DB6-3D83-D429-A094E1EB0BA5}" dt="2020-01-24T00:02:47.408" v="185"/>
          <ac:spMkLst>
            <pc:docMk/>
            <pc:sldMk cId="3675220995" sldId="274"/>
            <ac:spMk id="3" creationId="{09FD06B3-6B90-4FD6-994A-EB2BE5E086A5}"/>
          </ac:spMkLst>
        </pc:spChg>
        <pc:spChg chg="add mod">
          <ac:chgData name="Liu, Derek" userId="S::27dliu@wsdweb.org::1e0570d0-b0d3-420c-983b-859ff928bf8f" providerId="AD" clId="Web-{8F44180D-8DB6-3D83-D429-A094E1EB0BA5}" dt="2020-01-24T00:02:47.408" v="185"/>
          <ac:spMkLst>
            <pc:docMk/>
            <pc:sldMk cId="3675220995" sldId="274"/>
            <ac:spMk id="6" creationId="{6C2FE319-E099-472E-AAC8-F2AE4EB2761B}"/>
          </ac:spMkLst>
        </pc:spChg>
        <pc:spChg chg="add">
          <ac:chgData name="Liu, Derek" userId="S::27dliu@wsdweb.org::1e0570d0-b0d3-420c-983b-859ff928bf8f" providerId="AD" clId="Web-{8F44180D-8DB6-3D83-D429-A094E1EB0BA5}" dt="2020-01-24T00:02:47.408" v="185"/>
          <ac:spMkLst>
            <pc:docMk/>
            <pc:sldMk cId="3675220995" sldId="274"/>
            <ac:spMk id="8" creationId="{3CED7894-4F62-4A6C-8DB5-DB5BE08E9C03}"/>
          </ac:spMkLst>
        </pc:spChg>
        <pc:spChg chg="add">
          <ac:chgData name="Liu, Derek" userId="S::27dliu@wsdweb.org::1e0570d0-b0d3-420c-983b-859ff928bf8f" providerId="AD" clId="Web-{8F44180D-8DB6-3D83-D429-A094E1EB0BA5}" dt="2020-01-24T00:02:47.408" v="185"/>
          <ac:spMkLst>
            <pc:docMk/>
            <pc:sldMk cId="3675220995" sldId="274"/>
            <ac:spMk id="9" creationId="{E536F3B4-50F6-4C52-8F76-4EB1214719DC}"/>
          </ac:spMkLst>
        </pc:spChg>
        <pc:spChg chg="add del">
          <ac:chgData name="Liu, Derek" userId="S::27dliu@wsdweb.org::1e0570d0-b0d3-420c-983b-859ff928bf8f" providerId="AD" clId="Web-{8F44180D-8DB6-3D83-D429-A094E1EB0BA5}" dt="2020-01-24T00:02:47.392" v="184"/>
          <ac:spMkLst>
            <pc:docMk/>
            <pc:sldMk cId="3675220995" sldId="274"/>
            <ac:spMk id="11" creationId="{36B822CC-7DA9-4417-AA94-64CEB676F0B8}"/>
          </ac:spMkLst>
        </pc:spChg>
        <pc:spChg chg="add del">
          <ac:chgData name="Liu, Derek" userId="S::27dliu@wsdweb.org::1e0570d0-b0d3-420c-983b-859ff928bf8f" providerId="AD" clId="Web-{8F44180D-8DB6-3D83-D429-A094E1EB0BA5}" dt="2020-01-24T00:02:47.392" v="184"/>
          <ac:spMkLst>
            <pc:docMk/>
            <pc:sldMk cId="3675220995" sldId="274"/>
            <ac:spMk id="13" creationId="{AFA01E88-71CC-4FF3-9E81-51E0C32B45E4}"/>
          </ac:spMkLst>
        </pc:spChg>
        <pc:picChg chg="add mod ord">
          <ac:chgData name="Liu, Derek" userId="S::27dliu@wsdweb.org::1e0570d0-b0d3-420c-983b-859ff928bf8f" providerId="AD" clId="Web-{8F44180D-8DB6-3D83-D429-A094E1EB0BA5}" dt="2020-01-24T00:02:47.408" v="185"/>
          <ac:picMkLst>
            <pc:docMk/>
            <pc:sldMk cId="3675220995" sldId="274"/>
            <ac:picMk id="4" creationId="{BA173E02-3AAD-40D5-82B8-4261881495D7}"/>
          </ac:picMkLst>
        </pc:picChg>
      </pc:sldChg>
    </pc:docChg>
  </pc:docChgLst>
  <pc:docChgLst>
    <pc:chgData name="Liu, Derek" userId="S::27dliu@wsdweb.org::1e0570d0-b0d3-420c-983b-859ff928bf8f" providerId="AD" clId="Web-{F37B97B5-C804-06FA-2EE4-0E5CE215411C}"/>
    <pc:docChg chg="addSld modSld">
      <pc:chgData name="Liu, Derek" userId="S::27dliu@wsdweb.org::1e0570d0-b0d3-420c-983b-859ff928bf8f" providerId="AD" clId="Web-{F37B97B5-C804-06FA-2EE4-0E5CE215411C}" dt="2020-01-21T21:26:25.219" v="418" actId="20577"/>
      <pc:docMkLst>
        <pc:docMk/>
      </pc:docMkLst>
      <pc:sldChg chg="modSp">
        <pc:chgData name="Liu, Derek" userId="S::27dliu@wsdweb.org::1e0570d0-b0d3-420c-983b-859ff928bf8f" providerId="AD" clId="Web-{F37B97B5-C804-06FA-2EE4-0E5CE215411C}" dt="2020-01-21T21:02:17.811" v="172" actId="20577"/>
        <pc:sldMkLst>
          <pc:docMk/>
          <pc:sldMk cId="3070909102" sldId="257"/>
        </pc:sldMkLst>
        <pc:graphicFrameChg chg="modGraphic">
          <ac:chgData name="Liu, Derek" userId="S::27dliu@wsdweb.org::1e0570d0-b0d3-420c-983b-859ff928bf8f" providerId="AD" clId="Web-{F37B97B5-C804-06FA-2EE4-0E5CE215411C}" dt="2020-01-21T21:02:17.811" v="172" actId="20577"/>
          <ac:graphicFrameMkLst>
            <pc:docMk/>
            <pc:sldMk cId="3070909102" sldId="257"/>
            <ac:graphicFrameMk id="5" creationId="{BFBEE480-DC44-41DA-BF15-C50EF97850C0}"/>
          </ac:graphicFrameMkLst>
        </pc:graphicFrameChg>
      </pc:sldChg>
      <pc:sldChg chg="modSp">
        <pc:chgData name="Liu, Derek" userId="S::27dliu@wsdweb.org::1e0570d0-b0d3-420c-983b-859ff928bf8f" providerId="AD" clId="Web-{F37B97B5-C804-06FA-2EE4-0E5CE215411C}" dt="2020-01-21T21:02:10.093" v="168" actId="20577"/>
        <pc:sldMkLst>
          <pc:docMk/>
          <pc:sldMk cId="3947324378" sldId="259"/>
        </pc:sldMkLst>
        <pc:spChg chg="mod">
          <ac:chgData name="Liu, Derek" userId="S::27dliu@wsdweb.org::1e0570d0-b0d3-420c-983b-859ff928bf8f" providerId="AD" clId="Web-{F37B97B5-C804-06FA-2EE4-0E5CE215411C}" dt="2020-01-21T21:02:10.093" v="168" actId="20577"/>
          <ac:spMkLst>
            <pc:docMk/>
            <pc:sldMk cId="3947324378" sldId="259"/>
            <ac:spMk id="3" creationId="{29A072E1-7D28-4EC7-8A99-D4C8CD0E561E}"/>
          </ac:spMkLst>
        </pc:spChg>
        <pc:spChg chg="mod">
          <ac:chgData name="Liu, Derek" userId="S::27dliu@wsdweb.org::1e0570d0-b0d3-420c-983b-859ff928bf8f" providerId="AD" clId="Web-{F37B97B5-C804-06FA-2EE4-0E5CE215411C}" dt="2020-01-21T21:02:07.311" v="165" actId="1076"/>
          <ac:spMkLst>
            <pc:docMk/>
            <pc:sldMk cId="3947324378" sldId="259"/>
            <ac:spMk id="6" creationId="{EA71286F-92DD-451A-8751-29873901D2E1}"/>
          </ac:spMkLst>
        </pc:spChg>
      </pc:sldChg>
      <pc:sldChg chg="addSp delSp modSp mod setBg setClrOvrMap">
        <pc:chgData name="Liu, Derek" userId="S::27dliu@wsdweb.org::1e0570d0-b0d3-420c-983b-859ff928bf8f" providerId="AD" clId="Web-{F37B97B5-C804-06FA-2EE4-0E5CE215411C}" dt="2020-01-21T21:02:45.827" v="175"/>
        <pc:sldMkLst>
          <pc:docMk/>
          <pc:sldMk cId="1861061877" sldId="260"/>
        </pc:sldMkLst>
        <pc:spChg chg="mod">
          <ac:chgData name="Liu, Derek" userId="S::27dliu@wsdweb.org::1e0570d0-b0d3-420c-983b-859ff928bf8f" providerId="AD" clId="Web-{F37B97B5-C804-06FA-2EE4-0E5CE215411C}" dt="2020-01-21T21:02:45.827" v="175"/>
          <ac:spMkLst>
            <pc:docMk/>
            <pc:sldMk cId="1861061877" sldId="260"/>
            <ac:spMk id="2" creationId="{25915D13-5F43-4029-A70A-14FFF00D9083}"/>
          </ac:spMkLst>
        </pc:spChg>
        <pc:spChg chg="del mod">
          <ac:chgData name="Liu, Derek" userId="S::27dliu@wsdweb.org::1e0570d0-b0d3-420c-983b-859ff928bf8f" providerId="AD" clId="Web-{F37B97B5-C804-06FA-2EE4-0E5CE215411C}" dt="2020-01-21T20:58:12.467" v="96"/>
          <ac:spMkLst>
            <pc:docMk/>
            <pc:sldMk cId="1861061877" sldId="260"/>
            <ac:spMk id="3" creationId="{3FBFDD60-C5FE-4FF2-9164-666D2430FD7A}"/>
          </ac:spMkLst>
        </pc:spChg>
        <pc:spChg chg="add del">
          <ac:chgData name="Liu, Derek" userId="S::27dliu@wsdweb.org::1e0570d0-b0d3-420c-983b-859ff928bf8f" providerId="AD" clId="Web-{F37B97B5-C804-06FA-2EE4-0E5CE215411C}" dt="2020-01-21T21:02:45.827" v="175"/>
          <ac:spMkLst>
            <pc:docMk/>
            <pc:sldMk cId="1861061877" sldId="260"/>
            <ac:spMk id="10" creationId="{F92989FB-1024-49B7-BDF1-B3CE27D48623}"/>
          </ac:spMkLst>
        </pc:spChg>
        <pc:spChg chg="add del">
          <ac:chgData name="Liu, Derek" userId="S::27dliu@wsdweb.org::1e0570d0-b0d3-420c-983b-859ff928bf8f" providerId="AD" clId="Web-{F37B97B5-C804-06FA-2EE4-0E5CE215411C}" dt="2020-01-21T21:02:45.827" v="175"/>
          <ac:spMkLst>
            <pc:docMk/>
            <pc:sldMk cId="1861061877" sldId="260"/>
            <ac:spMk id="12" creationId="{2987D6F4-EC95-4EF1-A8AD-4B70386CEEC7}"/>
          </ac:spMkLst>
        </pc:spChg>
        <pc:spChg chg="add del">
          <ac:chgData name="Liu, Derek" userId="S::27dliu@wsdweb.org::1e0570d0-b0d3-420c-983b-859ff928bf8f" providerId="AD" clId="Web-{F37B97B5-C804-06FA-2EE4-0E5CE215411C}" dt="2020-01-21T21:02:45.827" v="175"/>
          <ac:spMkLst>
            <pc:docMk/>
            <pc:sldMk cId="1861061877" sldId="260"/>
            <ac:spMk id="14" creationId="{F5F792DF-9D0A-4DB6-9A9E-7312F5A7E87D}"/>
          </ac:spMkLst>
        </pc:spChg>
        <pc:spChg chg="add del">
          <ac:chgData name="Liu, Derek" userId="S::27dliu@wsdweb.org::1e0570d0-b0d3-420c-983b-859ff928bf8f" providerId="AD" clId="Web-{F37B97B5-C804-06FA-2EE4-0E5CE215411C}" dt="2020-01-21T21:02:45.827" v="175"/>
          <ac:spMkLst>
            <pc:docMk/>
            <pc:sldMk cId="1861061877" sldId="260"/>
            <ac:spMk id="16" creationId="{7BC7EA7B-802E-41F4-8926-C4475287AA31}"/>
          </ac:spMkLst>
        </pc:spChg>
        <pc:spChg chg="add">
          <ac:chgData name="Liu, Derek" userId="S::27dliu@wsdweb.org::1e0570d0-b0d3-420c-983b-859ff928bf8f" providerId="AD" clId="Web-{F37B97B5-C804-06FA-2EE4-0E5CE215411C}" dt="2020-01-21T21:02:45.827" v="175"/>
          <ac:spMkLst>
            <pc:docMk/>
            <pc:sldMk cId="1861061877" sldId="260"/>
            <ac:spMk id="21" creationId="{BFABBCE0-E08C-4BBE-9FD2-E2B253D4D5F2}"/>
          </ac:spMkLst>
        </pc:spChg>
        <pc:spChg chg="add">
          <ac:chgData name="Liu, Derek" userId="S::27dliu@wsdweb.org::1e0570d0-b0d3-420c-983b-859ff928bf8f" providerId="AD" clId="Web-{F37B97B5-C804-06FA-2EE4-0E5CE215411C}" dt="2020-01-21T21:02:45.827" v="175"/>
          <ac:spMkLst>
            <pc:docMk/>
            <pc:sldMk cId="1861061877" sldId="260"/>
            <ac:spMk id="23" creationId="{FF426BAC-43D6-468E-B6FF-167034D5CE43}"/>
          </ac:spMkLst>
        </pc:spChg>
        <pc:spChg chg="add">
          <ac:chgData name="Liu, Derek" userId="S::27dliu@wsdweb.org::1e0570d0-b0d3-420c-983b-859ff928bf8f" providerId="AD" clId="Web-{F37B97B5-C804-06FA-2EE4-0E5CE215411C}" dt="2020-01-21T21:02:45.827" v="175"/>
          <ac:spMkLst>
            <pc:docMk/>
            <pc:sldMk cId="1861061877" sldId="260"/>
            <ac:spMk id="25" creationId="{FB02D80E-5995-4C54-8387-5893C2C89473}"/>
          </ac:spMkLst>
        </pc:spChg>
        <pc:spChg chg="add">
          <ac:chgData name="Liu, Derek" userId="S::27dliu@wsdweb.org::1e0570d0-b0d3-420c-983b-859ff928bf8f" providerId="AD" clId="Web-{F37B97B5-C804-06FA-2EE4-0E5CE215411C}" dt="2020-01-21T21:02:45.827" v="175"/>
          <ac:spMkLst>
            <pc:docMk/>
            <pc:sldMk cId="1861061877" sldId="260"/>
            <ac:spMk id="27" creationId="{896083C8-1401-4950-AF56-E2FAFE42D656}"/>
          </ac:spMkLst>
        </pc:spChg>
        <pc:graphicFrameChg chg="add mod modGraphic">
          <ac:chgData name="Liu, Derek" userId="S::27dliu@wsdweb.org::1e0570d0-b0d3-420c-983b-859ff928bf8f" providerId="AD" clId="Web-{F37B97B5-C804-06FA-2EE4-0E5CE215411C}" dt="2020-01-21T21:02:45.827" v="175"/>
          <ac:graphicFrameMkLst>
            <pc:docMk/>
            <pc:sldMk cId="1861061877" sldId="260"/>
            <ac:graphicFrameMk id="5" creationId="{3F7F6422-67E8-440C-A4D8-F6BC92ECFC6D}"/>
          </ac:graphicFrameMkLst>
        </pc:graphicFrameChg>
      </pc:sldChg>
      <pc:sldChg chg="modSp new">
        <pc:chgData name="Liu, Derek" userId="S::27dliu@wsdweb.org::1e0570d0-b0d3-420c-983b-859ff928bf8f" providerId="AD" clId="Web-{F37B97B5-C804-06FA-2EE4-0E5CE215411C}" dt="2020-01-21T21:26:25.219" v="417" actId="20577"/>
        <pc:sldMkLst>
          <pc:docMk/>
          <pc:sldMk cId="346845304" sldId="261"/>
        </pc:sldMkLst>
        <pc:spChg chg="mod">
          <ac:chgData name="Liu, Derek" userId="S::27dliu@wsdweb.org::1e0570d0-b0d3-420c-983b-859ff928bf8f" providerId="AD" clId="Web-{F37B97B5-C804-06FA-2EE4-0E5CE215411C}" dt="2020-01-21T21:06:33.609" v="183" actId="20577"/>
          <ac:spMkLst>
            <pc:docMk/>
            <pc:sldMk cId="346845304" sldId="261"/>
            <ac:spMk id="2" creationId="{455B74A6-4A0A-4B3A-911F-D7738E2EEA63}"/>
          </ac:spMkLst>
        </pc:spChg>
        <pc:spChg chg="mod">
          <ac:chgData name="Liu, Derek" userId="S::27dliu@wsdweb.org::1e0570d0-b0d3-420c-983b-859ff928bf8f" providerId="AD" clId="Web-{F37B97B5-C804-06FA-2EE4-0E5CE215411C}" dt="2020-01-21T21:26:25.219" v="417" actId="20577"/>
          <ac:spMkLst>
            <pc:docMk/>
            <pc:sldMk cId="346845304" sldId="261"/>
            <ac:spMk id="3" creationId="{56BBF836-985D-48CD-B948-7175F5268C04}"/>
          </ac:spMkLst>
        </pc:spChg>
      </pc:sldChg>
    </pc:docChg>
  </pc:docChgLst>
  <pc:docChgLst>
    <pc:chgData name="Liu, Derek" userId="S::27dliu@wsdweb.org::1e0570d0-b0d3-420c-983b-859ff928bf8f" providerId="AD" clId="Web-{38DCB650-D3EE-1FA8-F2D9-75D815C52AF4}"/>
    <pc:docChg chg="addSld modSld sldOrd">
      <pc:chgData name="Liu, Derek" userId="S::27dliu@wsdweb.org::1e0570d0-b0d3-420c-983b-859ff928bf8f" providerId="AD" clId="Web-{38DCB650-D3EE-1FA8-F2D9-75D815C52AF4}" dt="2020-01-23T22:25:24.085" v="603"/>
      <pc:docMkLst>
        <pc:docMk/>
      </pc:docMkLst>
      <pc:sldChg chg="addSp delSp modSp mod setBg setClrOvrMap">
        <pc:chgData name="Liu, Derek" userId="S::27dliu@wsdweb.org::1e0570d0-b0d3-420c-983b-859ff928bf8f" providerId="AD" clId="Web-{38DCB650-D3EE-1FA8-F2D9-75D815C52AF4}" dt="2020-01-23T22:07:40.926" v="121" actId="20577"/>
        <pc:sldMkLst>
          <pc:docMk/>
          <pc:sldMk cId="1077353577" sldId="269"/>
        </pc:sldMkLst>
        <pc:spChg chg="mod">
          <ac:chgData name="Liu, Derek" userId="S::27dliu@wsdweb.org::1e0570d0-b0d3-420c-983b-859ff928bf8f" providerId="AD" clId="Web-{38DCB650-D3EE-1FA8-F2D9-75D815C52AF4}" dt="2020-01-23T22:05:26.378" v="22"/>
          <ac:spMkLst>
            <pc:docMk/>
            <pc:sldMk cId="1077353577" sldId="269"/>
            <ac:spMk id="2" creationId="{DF91A157-26BA-4729-93BB-9D1E871E24B6}"/>
          </ac:spMkLst>
        </pc:spChg>
        <pc:spChg chg="mod ord">
          <ac:chgData name="Liu, Derek" userId="S::27dliu@wsdweb.org::1e0570d0-b0d3-420c-983b-859ff928bf8f" providerId="AD" clId="Web-{38DCB650-D3EE-1FA8-F2D9-75D815C52AF4}" dt="2020-01-23T22:06:56.097" v="66" actId="20577"/>
          <ac:spMkLst>
            <pc:docMk/>
            <pc:sldMk cId="1077353577" sldId="269"/>
            <ac:spMk id="3" creationId="{78081915-BFED-4E62-99F4-3444A3992669}"/>
          </ac:spMkLst>
        </pc:spChg>
        <pc:spChg chg="add mod">
          <ac:chgData name="Liu, Derek" userId="S::27dliu@wsdweb.org::1e0570d0-b0d3-420c-983b-859ff928bf8f" providerId="AD" clId="Web-{38DCB650-D3EE-1FA8-F2D9-75D815C52AF4}" dt="2020-01-23T22:04:49.816" v="11" actId="20577"/>
          <ac:spMkLst>
            <pc:docMk/>
            <pc:sldMk cId="1077353577" sldId="269"/>
            <ac:spMk id="6" creationId="{C8A099B4-5EE2-4584-BA41-A650FF152473}"/>
          </ac:spMkLst>
        </pc:spChg>
        <pc:spChg chg="add mod">
          <ac:chgData name="Liu, Derek" userId="S::27dliu@wsdweb.org::1e0570d0-b0d3-420c-983b-859ff928bf8f" providerId="AD" clId="Web-{38DCB650-D3EE-1FA8-F2D9-75D815C52AF4}" dt="2020-01-23T22:05:26.378" v="22"/>
          <ac:spMkLst>
            <pc:docMk/>
            <pc:sldMk cId="1077353577" sldId="269"/>
            <ac:spMk id="10" creationId="{8BCF08BD-C0FC-458B-BB74-717077FDB0EA}"/>
          </ac:spMkLst>
        </pc:spChg>
        <pc:spChg chg="add">
          <ac:chgData name="Liu, Derek" userId="S::27dliu@wsdweb.org::1e0570d0-b0d3-420c-983b-859ff928bf8f" providerId="AD" clId="Web-{38DCB650-D3EE-1FA8-F2D9-75D815C52AF4}" dt="2020-01-23T22:05:26.378" v="22"/>
          <ac:spMkLst>
            <pc:docMk/>
            <pc:sldMk cId="1077353577" sldId="269"/>
            <ac:spMk id="12" creationId="{2C2811D4-5347-4268-B736-DF29160D758D}"/>
          </ac:spMkLst>
        </pc:spChg>
        <pc:spChg chg="add">
          <ac:chgData name="Liu, Derek" userId="S::27dliu@wsdweb.org::1e0570d0-b0d3-420c-983b-859ff928bf8f" providerId="AD" clId="Web-{38DCB650-D3EE-1FA8-F2D9-75D815C52AF4}" dt="2020-01-23T22:05:26.378" v="22"/>
          <ac:spMkLst>
            <pc:docMk/>
            <pc:sldMk cId="1077353577" sldId="269"/>
            <ac:spMk id="13" creationId="{74EFA34C-3CB6-4E42-AA45-8B85EB878A70}"/>
          </ac:spMkLst>
        </pc:spChg>
        <pc:spChg chg="add mod">
          <ac:chgData name="Liu, Derek" userId="S::27dliu@wsdweb.org::1e0570d0-b0d3-420c-983b-859ff928bf8f" providerId="AD" clId="Web-{38DCB650-D3EE-1FA8-F2D9-75D815C52AF4}" dt="2020-01-23T22:07:40.926" v="121" actId="20577"/>
          <ac:spMkLst>
            <pc:docMk/>
            <pc:sldMk cId="1077353577" sldId="269"/>
            <ac:spMk id="14" creationId="{0568383B-B48E-4E43-8368-5EC7126D4F61}"/>
          </ac:spMkLst>
        </pc:spChg>
        <pc:spChg chg="add del">
          <ac:chgData name="Liu, Derek" userId="S::27dliu@wsdweb.org::1e0570d0-b0d3-420c-983b-859ff928bf8f" providerId="AD" clId="Web-{38DCB650-D3EE-1FA8-F2D9-75D815C52AF4}" dt="2020-01-23T22:05:26.347" v="21"/>
          <ac:spMkLst>
            <pc:docMk/>
            <pc:sldMk cId="1077353577" sldId="269"/>
            <ac:spMk id="15" creationId="{504BED40-EAF7-4E55-AFF7-2CD840EBD3AA}"/>
          </ac:spMkLst>
        </pc:spChg>
        <pc:spChg chg="add del">
          <ac:chgData name="Liu, Derek" userId="S::27dliu@wsdweb.org::1e0570d0-b0d3-420c-983b-859ff928bf8f" providerId="AD" clId="Web-{38DCB650-D3EE-1FA8-F2D9-75D815C52AF4}" dt="2020-01-23T22:05:26.347" v="21"/>
          <ac:spMkLst>
            <pc:docMk/>
            <pc:sldMk cId="1077353577" sldId="269"/>
            <ac:spMk id="17" creationId="{F367CCF1-BB1E-41CF-8499-94A870C33EFA}"/>
          </ac:spMkLst>
        </pc:spChg>
        <pc:spChg chg="add">
          <ac:chgData name="Liu, Derek" userId="S::27dliu@wsdweb.org::1e0570d0-b0d3-420c-983b-859ff928bf8f" providerId="AD" clId="Web-{38DCB650-D3EE-1FA8-F2D9-75D815C52AF4}" dt="2020-01-23T22:05:26.378" v="22"/>
          <ac:spMkLst>
            <pc:docMk/>
            <pc:sldMk cId="1077353577" sldId="269"/>
            <ac:spMk id="19" creationId="{C9313C9E-0227-4919-B36E-DE3343267ED9}"/>
          </ac:spMkLst>
        </pc:spChg>
        <pc:picChg chg="add mod">
          <ac:chgData name="Liu, Derek" userId="S::27dliu@wsdweb.org::1e0570d0-b0d3-420c-983b-859ff928bf8f" providerId="AD" clId="Web-{38DCB650-D3EE-1FA8-F2D9-75D815C52AF4}" dt="2020-01-23T22:05:26.378" v="22"/>
          <ac:picMkLst>
            <pc:docMk/>
            <pc:sldMk cId="1077353577" sldId="269"/>
            <ac:picMk id="4" creationId="{D68E4DF0-2551-448D-9B92-42A08B076416}"/>
          </ac:picMkLst>
        </pc:picChg>
        <pc:picChg chg="add mod ord">
          <ac:chgData name="Liu, Derek" userId="S::27dliu@wsdweb.org::1e0570d0-b0d3-420c-983b-859ff928bf8f" providerId="AD" clId="Web-{38DCB650-D3EE-1FA8-F2D9-75D815C52AF4}" dt="2020-01-23T22:05:26.378" v="22"/>
          <ac:picMkLst>
            <pc:docMk/>
            <pc:sldMk cId="1077353577" sldId="269"/>
            <ac:picMk id="8" creationId="{5B7D26C5-8F12-465E-8966-79EBC4BF89EC}"/>
          </ac:picMkLst>
        </pc:picChg>
      </pc:sldChg>
      <pc:sldChg chg="addSp delSp modSp ord">
        <pc:chgData name="Liu, Derek" userId="S::27dliu@wsdweb.org::1e0570d0-b0d3-420c-983b-859ff928bf8f" providerId="AD" clId="Web-{38DCB650-D3EE-1FA8-F2D9-75D815C52AF4}" dt="2020-01-23T22:25:24.085" v="603"/>
        <pc:sldMkLst>
          <pc:docMk/>
          <pc:sldMk cId="3383248131" sldId="271"/>
        </pc:sldMkLst>
        <pc:spChg chg="add mod">
          <ac:chgData name="Liu, Derek" userId="S::27dliu@wsdweb.org::1e0570d0-b0d3-420c-983b-859ff928bf8f" providerId="AD" clId="Web-{38DCB650-D3EE-1FA8-F2D9-75D815C52AF4}" dt="2020-01-23T22:17:49.740" v="450" actId="20577"/>
          <ac:spMkLst>
            <pc:docMk/>
            <pc:sldMk cId="3383248131" sldId="271"/>
            <ac:spMk id="4" creationId="{CAB90DF9-5188-44E7-86D5-250A651EFF67}"/>
          </ac:spMkLst>
        </pc:spChg>
        <pc:picChg chg="add del mod">
          <ac:chgData name="Liu, Derek" userId="S::27dliu@wsdweb.org::1e0570d0-b0d3-420c-983b-859ff928bf8f" providerId="AD" clId="Web-{38DCB650-D3EE-1FA8-F2D9-75D815C52AF4}" dt="2020-01-23T22:17:33.756" v="404"/>
          <ac:picMkLst>
            <pc:docMk/>
            <pc:sldMk cId="3383248131" sldId="271"/>
            <ac:picMk id="2" creationId="{B50D2A0A-F6B6-4A45-A47B-096D3C9E5B68}"/>
          </ac:picMkLst>
        </pc:picChg>
      </pc:sldChg>
      <pc:sldChg chg="addSp modSp new mod setBg">
        <pc:chgData name="Liu, Derek" userId="S::27dliu@wsdweb.org::1e0570d0-b0d3-420c-983b-859ff928bf8f" providerId="AD" clId="Web-{38DCB650-D3EE-1FA8-F2D9-75D815C52AF4}" dt="2020-01-23T22:15:31.286" v="330"/>
        <pc:sldMkLst>
          <pc:docMk/>
          <pc:sldMk cId="2375673917" sldId="272"/>
        </pc:sldMkLst>
        <pc:spChg chg="mod">
          <ac:chgData name="Liu, Derek" userId="S::27dliu@wsdweb.org::1e0570d0-b0d3-420c-983b-859ff928bf8f" providerId="AD" clId="Web-{38DCB650-D3EE-1FA8-F2D9-75D815C52AF4}" dt="2020-01-23T22:15:31.286" v="330"/>
          <ac:spMkLst>
            <pc:docMk/>
            <pc:sldMk cId="2375673917" sldId="272"/>
            <ac:spMk id="2" creationId="{D8DF89C2-67D4-4677-975F-3132DA41D416}"/>
          </ac:spMkLst>
        </pc:spChg>
        <pc:spChg chg="mod">
          <ac:chgData name="Liu, Derek" userId="S::27dliu@wsdweb.org::1e0570d0-b0d3-420c-983b-859ff928bf8f" providerId="AD" clId="Web-{38DCB650-D3EE-1FA8-F2D9-75D815C52AF4}" dt="2020-01-23T22:15:31.286" v="330"/>
          <ac:spMkLst>
            <pc:docMk/>
            <pc:sldMk cId="2375673917" sldId="272"/>
            <ac:spMk id="3" creationId="{7521336D-37F4-40E0-A33F-547B235E2896}"/>
          </ac:spMkLst>
        </pc:spChg>
        <pc:spChg chg="add mod">
          <ac:chgData name="Liu, Derek" userId="S::27dliu@wsdweb.org::1e0570d0-b0d3-420c-983b-859ff928bf8f" providerId="AD" clId="Web-{38DCB650-D3EE-1FA8-F2D9-75D815C52AF4}" dt="2020-01-23T22:15:31.286" v="330"/>
          <ac:spMkLst>
            <pc:docMk/>
            <pc:sldMk cId="2375673917" sldId="272"/>
            <ac:spMk id="6" creationId="{6DFC5E7E-0A81-44C5-84AF-725840C9E091}"/>
          </ac:spMkLst>
        </pc:spChg>
        <pc:spChg chg="add mod">
          <ac:chgData name="Liu, Derek" userId="S::27dliu@wsdweb.org::1e0570d0-b0d3-420c-983b-859ff928bf8f" providerId="AD" clId="Web-{38DCB650-D3EE-1FA8-F2D9-75D815C52AF4}" dt="2020-01-23T22:15:31.286" v="330"/>
          <ac:spMkLst>
            <pc:docMk/>
            <pc:sldMk cId="2375673917" sldId="272"/>
            <ac:spMk id="11" creationId="{2987CBC6-F626-4DE4-A397-1853FED0C4D7}"/>
          </ac:spMkLst>
        </pc:spChg>
        <pc:spChg chg="add">
          <ac:chgData name="Liu, Derek" userId="S::27dliu@wsdweb.org::1e0570d0-b0d3-420c-983b-859ff928bf8f" providerId="AD" clId="Web-{38DCB650-D3EE-1FA8-F2D9-75D815C52AF4}" dt="2020-01-23T22:15:31.286" v="330"/>
          <ac:spMkLst>
            <pc:docMk/>
            <pc:sldMk cId="2375673917" sldId="272"/>
            <ac:spMk id="16" creationId="{00401440-1DC9-4C9E-A3BA-4DECEEB46503}"/>
          </ac:spMkLst>
        </pc:spChg>
        <pc:spChg chg="add">
          <ac:chgData name="Liu, Derek" userId="S::27dliu@wsdweb.org::1e0570d0-b0d3-420c-983b-859ff928bf8f" providerId="AD" clId="Web-{38DCB650-D3EE-1FA8-F2D9-75D815C52AF4}" dt="2020-01-23T22:15:31.286" v="330"/>
          <ac:spMkLst>
            <pc:docMk/>
            <pc:sldMk cId="2375673917" sldId="272"/>
            <ac:spMk id="20" creationId="{36B822CC-7DA9-4417-AA94-64CEB676F0B8}"/>
          </ac:spMkLst>
        </pc:spChg>
        <pc:spChg chg="add">
          <ac:chgData name="Liu, Derek" userId="S::27dliu@wsdweb.org::1e0570d0-b0d3-420c-983b-859ff928bf8f" providerId="AD" clId="Web-{38DCB650-D3EE-1FA8-F2D9-75D815C52AF4}" dt="2020-01-23T22:15:31.286" v="330"/>
          <ac:spMkLst>
            <pc:docMk/>
            <pc:sldMk cId="2375673917" sldId="272"/>
            <ac:spMk id="22" creationId="{AFA01E88-71CC-4FF3-9E81-51E0C32B45E4}"/>
          </ac:spMkLst>
        </pc:spChg>
        <pc:picChg chg="add mod ord">
          <ac:chgData name="Liu, Derek" userId="S::27dliu@wsdweb.org::1e0570d0-b0d3-420c-983b-859ff928bf8f" providerId="AD" clId="Web-{38DCB650-D3EE-1FA8-F2D9-75D815C52AF4}" dt="2020-01-23T22:15:31.286" v="330"/>
          <ac:picMkLst>
            <pc:docMk/>
            <pc:sldMk cId="2375673917" sldId="272"/>
            <ac:picMk id="4" creationId="{079E7EDF-4157-4300-8003-4E8280501B41}"/>
          </ac:picMkLst>
        </pc:picChg>
        <pc:picChg chg="add mod ord">
          <ac:chgData name="Liu, Derek" userId="S::27dliu@wsdweb.org::1e0570d0-b0d3-420c-983b-859ff928bf8f" providerId="AD" clId="Web-{38DCB650-D3EE-1FA8-F2D9-75D815C52AF4}" dt="2020-01-23T22:15:31.286" v="330"/>
          <ac:picMkLst>
            <pc:docMk/>
            <pc:sldMk cId="2375673917" sldId="272"/>
            <ac:picMk id="9" creationId="{EFC7FF6D-A937-43FB-9D1E-B51E8CB1A42D}"/>
          </ac:picMkLst>
        </pc:picChg>
        <pc:cxnChg chg="add">
          <ac:chgData name="Liu, Derek" userId="S::27dliu@wsdweb.org::1e0570d0-b0d3-420c-983b-859ff928bf8f" providerId="AD" clId="Web-{38DCB650-D3EE-1FA8-F2D9-75D815C52AF4}" dt="2020-01-23T22:15:31.286" v="330"/>
          <ac:cxnSpMkLst>
            <pc:docMk/>
            <pc:sldMk cId="2375673917" sldId="272"/>
            <ac:cxnSpMk id="18" creationId="{EEE3F140-02CB-4BBC-ABC0-8BF046C9D1B8}"/>
          </ac:cxnSpMkLst>
        </pc:cxnChg>
      </pc:sldChg>
      <pc:sldChg chg="addSp modSp new mod setBg">
        <pc:chgData name="Liu, Derek" userId="S::27dliu@wsdweb.org::1e0570d0-b0d3-420c-983b-859ff928bf8f" providerId="AD" clId="Web-{38DCB650-D3EE-1FA8-F2D9-75D815C52AF4}" dt="2020-01-23T22:24:57.460" v="602"/>
        <pc:sldMkLst>
          <pc:docMk/>
          <pc:sldMk cId="2741065531" sldId="273"/>
        </pc:sldMkLst>
        <pc:spChg chg="mod">
          <ac:chgData name="Liu, Derek" userId="S::27dliu@wsdweb.org::1e0570d0-b0d3-420c-983b-859ff928bf8f" providerId="AD" clId="Web-{38DCB650-D3EE-1FA8-F2D9-75D815C52AF4}" dt="2020-01-23T22:24:57.460" v="602"/>
          <ac:spMkLst>
            <pc:docMk/>
            <pc:sldMk cId="2741065531" sldId="273"/>
            <ac:spMk id="2" creationId="{27D1A57B-606B-4E33-8F48-763CD0623D66}"/>
          </ac:spMkLst>
        </pc:spChg>
        <pc:spChg chg="mod ord">
          <ac:chgData name="Liu, Derek" userId="S::27dliu@wsdweb.org::1e0570d0-b0d3-420c-983b-859ff928bf8f" providerId="AD" clId="Web-{38DCB650-D3EE-1FA8-F2D9-75D815C52AF4}" dt="2020-01-23T22:24:57.460" v="602"/>
          <ac:spMkLst>
            <pc:docMk/>
            <pc:sldMk cId="2741065531" sldId="273"/>
            <ac:spMk id="3" creationId="{BF53AD88-4B94-46FF-B21B-88C435703C0C}"/>
          </ac:spMkLst>
        </pc:spChg>
        <pc:spChg chg="add mod ord">
          <ac:chgData name="Liu, Derek" userId="S::27dliu@wsdweb.org::1e0570d0-b0d3-420c-983b-859ff928bf8f" providerId="AD" clId="Web-{38DCB650-D3EE-1FA8-F2D9-75D815C52AF4}" dt="2020-01-23T22:24:57.460" v="602"/>
          <ac:spMkLst>
            <pc:docMk/>
            <pc:sldMk cId="2741065531" sldId="273"/>
            <ac:spMk id="6" creationId="{3D443B50-6BD7-4470-9E62-5A4279FEB689}"/>
          </ac:spMkLst>
        </pc:spChg>
        <pc:spChg chg="add mod">
          <ac:chgData name="Liu, Derek" userId="S::27dliu@wsdweb.org::1e0570d0-b0d3-420c-983b-859ff928bf8f" providerId="AD" clId="Web-{38DCB650-D3EE-1FA8-F2D9-75D815C52AF4}" dt="2020-01-23T22:24:57.460" v="602"/>
          <ac:spMkLst>
            <pc:docMk/>
            <pc:sldMk cId="2741065531" sldId="273"/>
            <ac:spMk id="10" creationId="{3F05DEED-B1D3-4A02-955D-DF155DC46EA5}"/>
          </ac:spMkLst>
        </pc:spChg>
        <pc:spChg chg="add">
          <ac:chgData name="Liu, Derek" userId="S::27dliu@wsdweb.org::1e0570d0-b0d3-420c-983b-859ff928bf8f" providerId="AD" clId="Web-{38DCB650-D3EE-1FA8-F2D9-75D815C52AF4}" dt="2020-01-23T22:24:57.460" v="602"/>
          <ac:spMkLst>
            <pc:docMk/>
            <pc:sldMk cId="2741065531" sldId="273"/>
            <ac:spMk id="15" creationId="{19080B67-B754-42DD-A48D-9F9825B8BC74}"/>
          </ac:spMkLst>
        </pc:spChg>
        <pc:spChg chg="add">
          <ac:chgData name="Liu, Derek" userId="S::27dliu@wsdweb.org::1e0570d0-b0d3-420c-983b-859ff928bf8f" providerId="AD" clId="Web-{38DCB650-D3EE-1FA8-F2D9-75D815C52AF4}" dt="2020-01-23T22:24:57.460" v="602"/>
          <ac:spMkLst>
            <pc:docMk/>
            <pc:sldMk cId="2741065531" sldId="273"/>
            <ac:spMk id="17" creationId="{3ED1230F-A795-4397-9AB6-7FDC98B726BF}"/>
          </ac:spMkLst>
        </pc:spChg>
        <pc:spChg chg="add">
          <ac:chgData name="Liu, Derek" userId="S::27dliu@wsdweb.org::1e0570d0-b0d3-420c-983b-859ff928bf8f" providerId="AD" clId="Web-{38DCB650-D3EE-1FA8-F2D9-75D815C52AF4}" dt="2020-01-23T22:24:57.460" v="602"/>
          <ac:spMkLst>
            <pc:docMk/>
            <pc:sldMk cId="2741065531" sldId="273"/>
            <ac:spMk id="19" creationId="{41182216-581B-4394-806B-79D6D40614F7}"/>
          </ac:spMkLst>
        </pc:spChg>
        <pc:spChg chg="add">
          <ac:chgData name="Liu, Derek" userId="S::27dliu@wsdweb.org::1e0570d0-b0d3-420c-983b-859ff928bf8f" providerId="AD" clId="Web-{38DCB650-D3EE-1FA8-F2D9-75D815C52AF4}" dt="2020-01-23T22:24:57.460" v="602"/>
          <ac:spMkLst>
            <pc:docMk/>
            <pc:sldMk cId="2741065531" sldId="273"/>
            <ac:spMk id="21" creationId="{1678ABD2-2F95-4A50-936B-1A18BD7ED4EF}"/>
          </ac:spMkLst>
        </pc:spChg>
        <pc:spChg chg="add">
          <ac:chgData name="Liu, Derek" userId="S::27dliu@wsdweb.org::1e0570d0-b0d3-420c-983b-859ff928bf8f" providerId="AD" clId="Web-{38DCB650-D3EE-1FA8-F2D9-75D815C52AF4}" dt="2020-01-23T22:24:57.460" v="602"/>
          <ac:spMkLst>
            <pc:docMk/>
            <pc:sldMk cId="2741065531" sldId="273"/>
            <ac:spMk id="23" creationId="{9C27EDFD-C02F-4070-BDA1-2A0746244CA9}"/>
          </ac:spMkLst>
        </pc:spChg>
        <pc:spChg chg="add">
          <ac:chgData name="Liu, Derek" userId="S::27dliu@wsdweb.org::1e0570d0-b0d3-420c-983b-859ff928bf8f" providerId="AD" clId="Web-{38DCB650-D3EE-1FA8-F2D9-75D815C52AF4}" dt="2020-01-23T22:24:57.460" v="602"/>
          <ac:spMkLst>
            <pc:docMk/>
            <pc:sldMk cId="2741065531" sldId="273"/>
            <ac:spMk id="25" creationId="{04C78D19-92E9-4BAF-986C-B007349BE667}"/>
          </ac:spMkLst>
        </pc:spChg>
        <pc:spChg chg="add">
          <ac:chgData name="Liu, Derek" userId="S::27dliu@wsdweb.org::1e0570d0-b0d3-420c-983b-859ff928bf8f" providerId="AD" clId="Web-{38DCB650-D3EE-1FA8-F2D9-75D815C52AF4}" dt="2020-01-23T22:24:57.460" v="602"/>
          <ac:spMkLst>
            <pc:docMk/>
            <pc:sldMk cId="2741065531" sldId="273"/>
            <ac:spMk id="27" creationId="{DEEF1D81-170C-4CAD-9246-D18D8D4501E0}"/>
          </ac:spMkLst>
        </pc:spChg>
        <pc:picChg chg="add mod">
          <ac:chgData name="Liu, Derek" userId="S::27dliu@wsdweb.org::1e0570d0-b0d3-420c-983b-859ff928bf8f" providerId="AD" clId="Web-{38DCB650-D3EE-1FA8-F2D9-75D815C52AF4}" dt="2020-01-23T22:24:57.460" v="602"/>
          <ac:picMkLst>
            <pc:docMk/>
            <pc:sldMk cId="2741065531" sldId="273"/>
            <ac:picMk id="4" creationId="{38BAEA3C-CCE1-4E73-BE3F-94952D2FCF33}"/>
          </ac:picMkLst>
        </pc:picChg>
        <pc:picChg chg="add mod">
          <ac:chgData name="Liu, Derek" userId="S::27dliu@wsdweb.org::1e0570d0-b0d3-420c-983b-859ff928bf8f" providerId="AD" clId="Web-{38DCB650-D3EE-1FA8-F2D9-75D815C52AF4}" dt="2020-01-23T22:24:57.460" v="602"/>
          <ac:picMkLst>
            <pc:docMk/>
            <pc:sldMk cId="2741065531" sldId="273"/>
            <ac:picMk id="8" creationId="{A30E5B8B-7B3C-4096-8D78-D2540097BB53}"/>
          </ac:picMkLst>
        </pc:picChg>
      </pc:sldChg>
    </pc:docChg>
  </pc:docChgLst>
  <pc:docChgLst>
    <pc:chgData name="Liu, Derek" userId="S::27dliu@wsdweb.org::1e0570d0-b0d3-420c-983b-859ff928bf8f" providerId="AD" clId="Web-{57309C7D-20CD-82F0-7992-683C22C51423}"/>
    <pc:docChg chg="addSld modSld sldOrd">
      <pc:chgData name="Liu, Derek" userId="S::27dliu@wsdweb.org::1e0570d0-b0d3-420c-983b-859ff928bf8f" providerId="AD" clId="Web-{57309C7D-20CD-82F0-7992-683C22C51423}" dt="2020-01-21T16:14:13.273" v="627" actId="20577"/>
      <pc:docMkLst>
        <pc:docMk/>
      </pc:docMkLst>
      <pc:sldChg chg="addSp delSp modSp">
        <pc:chgData name="Liu, Derek" userId="S::27dliu@wsdweb.org::1e0570d0-b0d3-420c-983b-859ff928bf8f" providerId="AD" clId="Web-{57309C7D-20CD-82F0-7992-683C22C51423}" dt="2020-01-21T16:02:48.420" v="180"/>
        <pc:sldMkLst>
          <pc:docMk/>
          <pc:sldMk cId="109857222" sldId="256"/>
        </pc:sldMkLst>
        <pc:spChg chg="mod">
          <ac:chgData name="Liu, Derek" userId="S::27dliu@wsdweb.org::1e0570d0-b0d3-420c-983b-859ff928bf8f" providerId="AD" clId="Web-{57309C7D-20CD-82F0-7992-683C22C51423}" dt="2020-01-21T16:02:48.420" v="18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iu, Derek" userId="S::27dliu@wsdweb.org::1e0570d0-b0d3-420c-983b-859ff928bf8f" providerId="AD" clId="Web-{57309C7D-20CD-82F0-7992-683C22C51423}" dt="2020-01-21T16:02:48.420" v="180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Liu, Derek" userId="S::27dliu@wsdweb.org::1e0570d0-b0d3-420c-983b-859ff928bf8f" providerId="AD" clId="Web-{57309C7D-20CD-82F0-7992-683C22C51423}" dt="2020-01-21T16:02:48.420" v="180"/>
          <ac:spMkLst>
            <pc:docMk/>
            <pc:sldMk cId="109857222" sldId="256"/>
            <ac:spMk id="9" creationId="{26B4480E-B7FF-4481-890E-043A69AE6FE2}"/>
          </ac:spMkLst>
        </pc:spChg>
        <pc:spChg chg="del">
          <ac:chgData name="Liu, Derek" userId="S::27dliu@wsdweb.org::1e0570d0-b0d3-420c-983b-859ff928bf8f" providerId="AD" clId="Web-{57309C7D-20CD-82F0-7992-683C22C51423}" dt="2020-01-21T16:02:48.420" v="180"/>
          <ac:spMkLst>
            <pc:docMk/>
            <pc:sldMk cId="109857222" sldId="256"/>
            <ac:spMk id="11" creationId="{64C13BAB-7C00-4D21-A857-E3D41C0A2A66}"/>
          </ac:spMkLst>
        </pc:spChg>
        <pc:spChg chg="del">
          <ac:chgData name="Liu, Derek" userId="S::27dliu@wsdweb.org::1e0570d0-b0d3-420c-983b-859ff928bf8f" providerId="AD" clId="Web-{57309C7D-20CD-82F0-7992-683C22C51423}" dt="2020-01-21T16:02:48.420" v="180"/>
          <ac:spMkLst>
            <pc:docMk/>
            <pc:sldMk cId="109857222" sldId="256"/>
            <ac:spMk id="13" creationId="{1F1FF39A-AC3C-4066-9D4C-519AA22812EA}"/>
          </ac:spMkLst>
        </pc:spChg>
        <pc:spChg chg="add">
          <ac:chgData name="Liu, Derek" userId="S::27dliu@wsdweb.org::1e0570d0-b0d3-420c-983b-859ff928bf8f" providerId="AD" clId="Web-{57309C7D-20CD-82F0-7992-683C22C51423}" dt="2020-01-21T16:02:48.420" v="180"/>
          <ac:spMkLst>
            <pc:docMk/>
            <pc:sldMk cId="109857222" sldId="256"/>
            <ac:spMk id="18" creationId="{E08D4B6A-8113-4DFB-B82E-B60CAC8E0A50}"/>
          </ac:spMkLst>
        </pc:spChg>
        <pc:spChg chg="add">
          <ac:chgData name="Liu, Derek" userId="S::27dliu@wsdweb.org::1e0570d0-b0d3-420c-983b-859ff928bf8f" providerId="AD" clId="Web-{57309C7D-20CD-82F0-7992-683C22C51423}" dt="2020-01-21T16:02:48.420" v="180"/>
          <ac:spMkLst>
            <pc:docMk/>
            <pc:sldMk cId="109857222" sldId="256"/>
            <ac:spMk id="20" creationId="{9822E561-F97C-4CBB-A9A6-A6BF6317BC84}"/>
          </ac:spMkLst>
        </pc:spChg>
        <pc:spChg chg="add">
          <ac:chgData name="Liu, Derek" userId="S::27dliu@wsdweb.org::1e0570d0-b0d3-420c-983b-859ff928bf8f" providerId="AD" clId="Web-{57309C7D-20CD-82F0-7992-683C22C51423}" dt="2020-01-21T16:02:48.420" v="180"/>
          <ac:spMkLst>
            <pc:docMk/>
            <pc:sldMk cId="109857222" sldId="256"/>
            <ac:spMk id="22" creationId="{B01B0E58-A5C8-4CDA-A2E0-35DF94E59857}"/>
          </ac:spMkLst>
        </pc:spChg>
        <pc:picChg chg="mod ord">
          <ac:chgData name="Liu, Derek" userId="S::27dliu@wsdweb.org::1e0570d0-b0d3-420c-983b-859ff928bf8f" providerId="AD" clId="Web-{57309C7D-20CD-82F0-7992-683C22C51423}" dt="2020-01-21T16:02:48.420" v="180"/>
          <ac:picMkLst>
            <pc:docMk/>
            <pc:sldMk cId="109857222" sldId="256"/>
            <ac:picMk id="4" creationId="{AFC2F1F1-5CBA-4DEF-BA1C-BBFFDB8EDEAA}"/>
          </ac:picMkLst>
        </pc:picChg>
      </pc:sldChg>
      <pc:sldChg chg="modSp ord">
        <pc:chgData name="Liu, Derek" userId="S::27dliu@wsdweb.org::1e0570d0-b0d3-420c-983b-859ff928bf8f" providerId="AD" clId="Web-{57309C7D-20CD-82F0-7992-683C22C51423}" dt="2020-01-21T16:02:59.967" v="202" actId="20577"/>
        <pc:sldMkLst>
          <pc:docMk/>
          <pc:sldMk cId="3070909102" sldId="257"/>
        </pc:sldMkLst>
        <pc:spChg chg="mod">
          <ac:chgData name="Liu, Derek" userId="S::27dliu@wsdweb.org::1e0570d0-b0d3-420c-983b-859ff928bf8f" providerId="AD" clId="Web-{57309C7D-20CD-82F0-7992-683C22C51423}" dt="2020-01-21T16:02:59.967" v="202" actId="20577"/>
          <ac:spMkLst>
            <pc:docMk/>
            <pc:sldMk cId="3070909102" sldId="257"/>
            <ac:spMk id="2" creationId="{5EE7C871-EDC3-4CC7-81DE-1C846095E365}"/>
          </ac:spMkLst>
        </pc:spChg>
      </pc:sldChg>
      <pc:sldChg chg="modSp new">
        <pc:chgData name="Liu, Derek" userId="S::27dliu@wsdweb.org::1e0570d0-b0d3-420c-983b-859ff928bf8f" providerId="AD" clId="Web-{57309C7D-20CD-82F0-7992-683C22C51423}" dt="2020-01-21T16:01:22.435" v="93" actId="20577"/>
        <pc:sldMkLst>
          <pc:docMk/>
          <pc:sldMk cId="3825344513" sldId="258"/>
        </pc:sldMkLst>
        <pc:spChg chg="mod">
          <ac:chgData name="Liu, Derek" userId="S::27dliu@wsdweb.org::1e0570d0-b0d3-420c-983b-859ff928bf8f" providerId="AD" clId="Web-{57309C7D-20CD-82F0-7992-683C22C51423}" dt="2020-01-21T16:01:22.435" v="93" actId="20577"/>
          <ac:spMkLst>
            <pc:docMk/>
            <pc:sldMk cId="3825344513" sldId="258"/>
            <ac:spMk id="2" creationId="{74582BD7-F51D-4E2E-B971-D2AC977E3D3E}"/>
          </ac:spMkLst>
        </pc:spChg>
      </pc:sldChg>
      <pc:sldChg chg="addSp modSp new">
        <pc:chgData name="Liu, Derek" userId="S::27dliu@wsdweb.org::1e0570d0-b0d3-420c-983b-859ff928bf8f" providerId="AD" clId="Web-{57309C7D-20CD-82F0-7992-683C22C51423}" dt="2020-01-21T16:11:02.883" v="536" actId="20577"/>
        <pc:sldMkLst>
          <pc:docMk/>
          <pc:sldMk cId="3947324378" sldId="259"/>
        </pc:sldMkLst>
        <pc:spChg chg="mod">
          <ac:chgData name="Liu, Derek" userId="S::27dliu@wsdweb.org::1e0570d0-b0d3-420c-983b-859ff928bf8f" providerId="AD" clId="Web-{57309C7D-20CD-82F0-7992-683C22C51423}" dt="2020-01-21T16:04:12.967" v="212" actId="20577"/>
          <ac:spMkLst>
            <pc:docMk/>
            <pc:sldMk cId="3947324378" sldId="259"/>
            <ac:spMk id="2" creationId="{140C6893-B52D-4AD9-854B-D3B1B7577FCA}"/>
          </ac:spMkLst>
        </pc:spChg>
        <pc:spChg chg="mod">
          <ac:chgData name="Liu, Derek" userId="S::27dliu@wsdweb.org::1e0570d0-b0d3-420c-983b-859ff928bf8f" providerId="AD" clId="Web-{57309C7D-20CD-82F0-7992-683C22C51423}" dt="2020-01-21T16:11:02.883" v="536" actId="20577"/>
          <ac:spMkLst>
            <pc:docMk/>
            <pc:sldMk cId="3947324378" sldId="259"/>
            <ac:spMk id="3" creationId="{29A072E1-7D28-4EC7-8A99-D4C8CD0E561E}"/>
          </ac:spMkLst>
        </pc:spChg>
        <pc:spChg chg="add mod">
          <ac:chgData name="Liu, Derek" userId="S::27dliu@wsdweb.org::1e0570d0-b0d3-420c-983b-859ff928bf8f" providerId="AD" clId="Web-{57309C7D-20CD-82F0-7992-683C22C51423}" dt="2020-01-21T16:08:45.078" v="457" actId="1076"/>
          <ac:spMkLst>
            <pc:docMk/>
            <pc:sldMk cId="3947324378" sldId="259"/>
            <ac:spMk id="6" creationId="{EA71286F-92DD-451A-8751-29873901D2E1}"/>
          </ac:spMkLst>
        </pc:spChg>
        <pc:graphicFrameChg chg="add mod modGraphic">
          <ac:chgData name="Liu, Derek" userId="S::27dliu@wsdweb.org::1e0570d0-b0d3-420c-983b-859ff928bf8f" providerId="AD" clId="Web-{57309C7D-20CD-82F0-7992-683C22C51423}" dt="2020-01-21T16:09:50.958" v="471"/>
          <ac:graphicFrameMkLst>
            <pc:docMk/>
            <pc:sldMk cId="3947324378" sldId="259"/>
            <ac:graphicFrameMk id="5" creationId="{C6D5242A-0038-426A-ABD3-CE9B48E3BDFD}"/>
          </ac:graphicFrameMkLst>
        </pc:graphicFrameChg>
      </pc:sldChg>
      <pc:sldChg chg="modSp new">
        <pc:chgData name="Liu, Derek" userId="S::27dliu@wsdweb.org::1e0570d0-b0d3-420c-983b-859ff928bf8f" providerId="AD" clId="Web-{57309C7D-20CD-82F0-7992-683C22C51423}" dt="2020-01-21T16:14:13.272" v="626" actId="20577"/>
        <pc:sldMkLst>
          <pc:docMk/>
          <pc:sldMk cId="1861061877" sldId="260"/>
        </pc:sldMkLst>
        <pc:spChg chg="mod">
          <ac:chgData name="Liu, Derek" userId="S::27dliu@wsdweb.org::1e0570d0-b0d3-420c-983b-859ff928bf8f" providerId="AD" clId="Web-{57309C7D-20CD-82F0-7992-683C22C51423}" dt="2020-01-21T16:13:03.433" v="543" actId="20577"/>
          <ac:spMkLst>
            <pc:docMk/>
            <pc:sldMk cId="1861061877" sldId="260"/>
            <ac:spMk id="2" creationId="{25915D13-5F43-4029-A70A-14FFF00D9083}"/>
          </ac:spMkLst>
        </pc:spChg>
        <pc:spChg chg="mod">
          <ac:chgData name="Liu, Derek" userId="S::27dliu@wsdweb.org::1e0570d0-b0d3-420c-983b-859ff928bf8f" providerId="AD" clId="Web-{57309C7D-20CD-82F0-7992-683C22C51423}" dt="2020-01-21T16:14:13.272" v="626" actId="20577"/>
          <ac:spMkLst>
            <pc:docMk/>
            <pc:sldMk cId="1861061877" sldId="260"/>
            <ac:spMk id="3" creationId="{3FBFDD60-C5FE-4FF2-9164-666D2430FD7A}"/>
          </ac:spMkLst>
        </pc:spChg>
      </pc:sldChg>
    </pc:docChg>
  </pc:docChgLst>
  <pc:docChgLst>
    <pc:chgData name="Liu, Derek" userId="S::27dliu@wsdweb.org::1e0570d0-b0d3-420c-983b-859ff928bf8f" providerId="AD" clId="Web-{5FE6D686-FBAD-127E-CC40-2EB8F3B711B4}"/>
    <pc:docChg chg="modSld">
      <pc:chgData name="Liu, Derek" userId="S::27dliu@wsdweb.org::1e0570d0-b0d3-420c-983b-859ff928bf8f" providerId="AD" clId="Web-{5FE6D686-FBAD-127E-CC40-2EB8F3B711B4}" dt="2020-01-23T18:24:10.302" v="60" actId="20577"/>
      <pc:docMkLst>
        <pc:docMk/>
      </pc:docMkLst>
      <pc:sldChg chg="addSp delSp modSp mod setBg">
        <pc:chgData name="Liu, Derek" userId="S::27dliu@wsdweb.org::1e0570d0-b0d3-420c-983b-859ff928bf8f" providerId="AD" clId="Web-{5FE6D686-FBAD-127E-CC40-2EB8F3B711B4}" dt="2020-01-23T18:21:13.764" v="6"/>
        <pc:sldMkLst>
          <pc:docMk/>
          <pc:sldMk cId="803294038" sldId="264"/>
        </pc:sldMkLst>
        <pc:spChg chg="mod">
          <ac:chgData name="Liu, Derek" userId="S::27dliu@wsdweb.org::1e0570d0-b0d3-420c-983b-859ff928bf8f" providerId="AD" clId="Web-{5FE6D686-FBAD-127E-CC40-2EB8F3B711B4}" dt="2020-01-23T18:21:13.764" v="6"/>
          <ac:spMkLst>
            <pc:docMk/>
            <pc:sldMk cId="803294038" sldId="264"/>
            <ac:spMk id="2" creationId="{6B9BC9C2-2A33-4FA3-9204-1E33627C3CBE}"/>
          </ac:spMkLst>
        </pc:spChg>
        <pc:spChg chg="mod">
          <ac:chgData name="Liu, Derek" userId="S::27dliu@wsdweb.org::1e0570d0-b0d3-420c-983b-859ff928bf8f" providerId="AD" clId="Web-{5FE6D686-FBAD-127E-CC40-2EB8F3B711B4}" dt="2020-01-23T18:21:13.764" v="6"/>
          <ac:spMkLst>
            <pc:docMk/>
            <pc:sldMk cId="803294038" sldId="264"/>
            <ac:spMk id="3" creationId="{4093DA6D-D5A0-47DF-A15F-1C5C432E2F47}"/>
          </ac:spMkLst>
        </pc:spChg>
        <pc:spChg chg="mod">
          <ac:chgData name="Liu, Derek" userId="S::27dliu@wsdweb.org::1e0570d0-b0d3-420c-983b-859ff928bf8f" providerId="AD" clId="Web-{5FE6D686-FBAD-127E-CC40-2EB8F3B711B4}" dt="2020-01-23T18:21:13.764" v="6"/>
          <ac:spMkLst>
            <pc:docMk/>
            <pc:sldMk cId="803294038" sldId="264"/>
            <ac:spMk id="6" creationId="{CA8D2EA3-C7CC-4C33-8E5D-AB8EF9276E8F}"/>
          </ac:spMkLst>
        </pc:spChg>
        <pc:spChg chg="add del">
          <ac:chgData name="Liu, Derek" userId="S::27dliu@wsdweb.org::1e0570d0-b0d3-420c-983b-859ff928bf8f" providerId="AD" clId="Web-{5FE6D686-FBAD-127E-CC40-2EB8F3B711B4}" dt="2020-01-23T18:21:13.764" v="6"/>
          <ac:spMkLst>
            <pc:docMk/>
            <pc:sldMk cId="803294038" sldId="264"/>
            <ac:spMk id="8" creationId="{88C97474-5879-4DB5-B4F3-F0357104BC8E}"/>
          </ac:spMkLst>
        </pc:spChg>
        <pc:spChg chg="add del">
          <ac:chgData name="Liu, Derek" userId="S::27dliu@wsdweb.org::1e0570d0-b0d3-420c-983b-859ff928bf8f" providerId="AD" clId="Web-{5FE6D686-FBAD-127E-CC40-2EB8F3B711B4}" dt="2020-01-23T18:21:13.764" v="6"/>
          <ac:spMkLst>
            <pc:docMk/>
            <pc:sldMk cId="803294038" sldId="264"/>
            <ac:spMk id="9" creationId="{9831CBB7-4817-4B54-A7F9-0AE2D0C47870}"/>
          </ac:spMkLst>
        </pc:spChg>
        <pc:spChg chg="add mod">
          <ac:chgData name="Liu, Derek" userId="S::27dliu@wsdweb.org::1e0570d0-b0d3-420c-983b-859ff928bf8f" providerId="AD" clId="Web-{5FE6D686-FBAD-127E-CC40-2EB8F3B711B4}" dt="2020-01-23T18:21:13.764" v="6"/>
          <ac:spMkLst>
            <pc:docMk/>
            <pc:sldMk cId="803294038" sldId="264"/>
            <ac:spMk id="10" creationId="{7D60E388-B829-4B4D-9DD5-D23D5CA49D47}"/>
          </ac:spMkLst>
        </pc:spChg>
        <pc:spChg chg="add del">
          <ac:chgData name="Liu, Derek" userId="S::27dliu@wsdweb.org::1e0570d0-b0d3-420c-983b-859ff928bf8f" providerId="AD" clId="Web-{5FE6D686-FBAD-127E-CC40-2EB8F3B711B4}" dt="2020-01-23T18:21:13.764" v="6"/>
          <ac:spMkLst>
            <pc:docMk/>
            <pc:sldMk cId="803294038" sldId="264"/>
            <ac:spMk id="15" creationId="{96BC321D-B05F-4857-8880-97F61B9B7858}"/>
          </ac:spMkLst>
        </pc:spChg>
        <pc:spChg chg="add">
          <ac:chgData name="Liu, Derek" userId="S::27dliu@wsdweb.org::1e0570d0-b0d3-420c-983b-859ff928bf8f" providerId="AD" clId="Web-{5FE6D686-FBAD-127E-CC40-2EB8F3B711B4}" dt="2020-01-23T18:21:13.764" v="6"/>
          <ac:spMkLst>
            <pc:docMk/>
            <pc:sldMk cId="803294038" sldId="264"/>
            <ac:spMk id="17" creationId="{7B34D440-E359-4CB9-B8E8-81977A860306}"/>
          </ac:spMkLst>
        </pc:spChg>
        <pc:spChg chg="add">
          <ac:chgData name="Liu, Derek" userId="S::27dliu@wsdweb.org::1e0570d0-b0d3-420c-983b-859ff928bf8f" providerId="AD" clId="Web-{5FE6D686-FBAD-127E-CC40-2EB8F3B711B4}" dt="2020-01-23T18:21:13.764" v="6"/>
          <ac:spMkLst>
            <pc:docMk/>
            <pc:sldMk cId="803294038" sldId="264"/>
            <ac:spMk id="18" creationId="{1B8F5A0E-5428-4604-A0F3-2224BE8709A1}"/>
          </ac:spMkLst>
        </pc:spChg>
        <pc:spChg chg="add">
          <ac:chgData name="Liu, Derek" userId="S::27dliu@wsdweb.org::1e0570d0-b0d3-420c-983b-859ff928bf8f" providerId="AD" clId="Web-{5FE6D686-FBAD-127E-CC40-2EB8F3B711B4}" dt="2020-01-23T18:21:13.764" v="6"/>
          <ac:spMkLst>
            <pc:docMk/>
            <pc:sldMk cId="803294038" sldId="264"/>
            <ac:spMk id="19" creationId="{D288FC14-B788-4FBC-9C5E-BC4892F579B0}"/>
          </ac:spMkLst>
        </pc:spChg>
        <pc:spChg chg="add del">
          <ac:chgData name="Liu, Derek" userId="S::27dliu@wsdweb.org::1e0570d0-b0d3-420c-983b-859ff928bf8f" providerId="AD" clId="Web-{5FE6D686-FBAD-127E-CC40-2EB8F3B711B4}" dt="2020-01-23T18:21:13.749" v="5"/>
          <ac:spMkLst>
            <pc:docMk/>
            <pc:sldMk cId="803294038" sldId="264"/>
            <ac:spMk id="20" creationId="{2C2811D4-5347-4268-B736-DF29160D758D}"/>
          </ac:spMkLst>
        </pc:spChg>
        <pc:spChg chg="add del">
          <ac:chgData name="Liu, Derek" userId="S::27dliu@wsdweb.org::1e0570d0-b0d3-420c-983b-859ff928bf8f" providerId="AD" clId="Web-{5FE6D686-FBAD-127E-CC40-2EB8F3B711B4}" dt="2020-01-23T18:21:13.749" v="5"/>
          <ac:spMkLst>
            <pc:docMk/>
            <pc:sldMk cId="803294038" sldId="264"/>
            <ac:spMk id="22" creationId="{74EFA34C-3CB6-4E42-AA45-8B85EB878A70}"/>
          </ac:spMkLst>
        </pc:spChg>
        <pc:spChg chg="add del">
          <ac:chgData name="Liu, Derek" userId="S::27dliu@wsdweb.org::1e0570d0-b0d3-420c-983b-859ff928bf8f" providerId="AD" clId="Web-{5FE6D686-FBAD-127E-CC40-2EB8F3B711B4}" dt="2020-01-23T18:21:13.749" v="5"/>
          <ac:spMkLst>
            <pc:docMk/>
            <pc:sldMk cId="803294038" sldId="264"/>
            <ac:spMk id="24" creationId="{C9313C9E-0227-4919-B36E-DE3343267ED9}"/>
          </ac:spMkLst>
        </pc:spChg>
        <pc:picChg chg="mod ord">
          <ac:chgData name="Liu, Derek" userId="S::27dliu@wsdweb.org::1e0570d0-b0d3-420c-983b-859ff928bf8f" providerId="AD" clId="Web-{5FE6D686-FBAD-127E-CC40-2EB8F3B711B4}" dt="2020-01-23T18:21:13.764" v="6"/>
          <ac:picMkLst>
            <pc:docMk/>
            <pc:sldMk cId="803294038" sldId="264"/>
            <ac:picMk id="4" creationId="{43BD2A61-5327-4B88-ABA6-9BB14B9A0579}"/>
          </ac:picMkLst>
        </pc:picChg>
        <pc:picChg chg="add mod ord">
          <ac:chgData name="Liu, Derek" userId="S::27dliu@wsdweb.org::1e0570d0-b0d3-420c-983b-859ff928bf8f" providerId="AD" clId="Web-{5FE6D686-FBAD-127E-CC40-2EB8F3B711B4}" dt="2020-01-23T18:21:13.764" v="6"/>
          <ac:picMkLst>
            <pc:docMk/>
            <pc:sldMk cId="803294038" sldId="264"/>
            <ac:picMk id="5" creationId="{90CC6446-BE41-41B0-BF75-86619F8E75E3}"/>
          </ac:picMkLst>
        </pc:picChg>
      </pc:sldChg>
      <pc:sldChg chg="addSp delSp modSp">
        <pc:chgData name="Liu, Derek" userId="S::27dliu@wsdweb.org::1e0570d0-b0d3-420c-983b-859ff928bf8f" providerId="AD" clId="Web-{5FE6D686-FBAD-127E-CC40-2EB8F3B711B4}" dt="2020-01-23T18:23:05.487" v="34" actId="20577"/>
        <pc:sldMkLst>
          <pc:docMk/>
          <pc:sldMk cId="2165030159" sldId="266"/>
        </pc:sldMkLst>
        <pc:spChg chg="mod">
          <ac:chgData name="Liu, Derek" userId="S::27dliu@wsdweb.org::1e0570d0-b0d3-420c-983b-859ff928bf8f" providerId="AD" clId="Web-{5FE6D686-FBAD-127E-CC40-2EB8F3B711B4}" dt="2020-01-23T18:23:02.065" v="27" actId="20577"/>
          <ac:spMkLst>
            <pc:docMk/>
            <pc:sldMk cId="2165030159" sldId="266"/>
            <ac:spMk id="6" creationId="{BC69283D-6DF8-4AE0-AC5C-5AE4EEA81661}"/>
          </ac:spMkLst>
        </pc:spChg>
        <pc:spChg chg="add mod">
          <ac:chgData name="Liu, Derek" userId="S::27dliu@wsdweb.org::1e0570d0-b0d3-420c-983b-859ff928bf8f" providerId="AD" clId="Web-{5FE6D686-FBAD-127E-CC40-2EB8F3B711B4}" dt="2020-01-23T18:23:05.487" v="34" actId="20577"/>
          <ac:spMkLst>
            <pc:docMk/>
            <pc:sldMk cId="2165030159" sldId="266"/>
            <ac:spMk id="8" creationId="{1263486A-53B0-4332-AC69-7A56BEAEA584}"/>
          </ac:spMkLst>
        </pc:spChg>
        <pc:spChg chg="del">
          <ac:chgData name="Liu, Derek" userId="S::27dliu@wsdweb.org::1e0570d0-b0d3-420c-983b-859ff928bf8f" providerId="AD" clId="Web-{5FE6D686-FBAD-127E-CC40-2EB8F3B711B4}" dt="2020-01-23T18:22:37.986" v="11"/>
          <ac:spMkLst>
            <pc:docMk/>
            <pc:sldMk cId="2165030159" sldId="266"/>
            <ac:spMk id="11" creationId="{B8DD2392-397B-48BF-BEFA-EA1FB881CA85}"/>
          </ac:spMkLst>
        </pc:spChg>
        <pc:spChg chg="add">
          <ac:chgData name="Liu, Derek" userId="S::27dliu@wsdweb.org::1e0570d0-b0d3-420c-983b-859ff928bf8f" providerId="AD" clId="Web-{5FE6D686-FBAD-127E-CC40-2EB8F3B711B4}" dt="2020-01-23T18:22:37.986" v="11"/>
          <ac:spMkLst>
            <pc:docMk/>
            <pc:sldMk cId="2165030159" sldId="266"/>
            <ac:spMk id="16" creationId="{B8DD2392-397B-48BF-BEFA-EA1FB881CA85}"/>
          </ac:spMkLst>
        </pc:spChg>
        <pc:picChg chg="mod">
          <ac:chgData name="Liu, Derek" userId="S::27dliu@wsdweb.org::1e0570d0-b0d3-420c-983b-859ff928bf8f" providerId="AD" clId="Web-{5FE6D686-FBAD-127E-CC40-2EB8F3B711B4}" dt="2020-01-23T18:22:46.221" v="13" actId="1076"/>
          <ac:picMkLst>
            <pc:docMk/>
            <pc:sldMk cId="2165030159" sldId="266"/>
            <ac:picMk id="4" creationId="{36F8D594-C197-466E-B46A-30E928975816}"/>
          </ac:picMkLst>
        </pc:picChg>
        <pc:picChg chg="add mod ord">
          <ac:chgData name="Liu, Derek" userId="S::27dliu@wsdweb.org::1e0570d0-b0d3-420c-983b-859ff928bf8f" providerId="AD" clId="Web-{5FE6D686-FBAD-127E-CC40-2EB8F3B711B4}" dt="2020-01-23T18:22:42.986" v="12" actId="1076"/>
          <ac:picMkLst>
            <pc:docMk/>
            <pc:sldMk cId="2165030159" sldId="266"/>
            <ac:picMk id="5" creationId="{3BC1709D-4A27-4D95-84FF-471EB36142A5}"/>
          </ac:picMkLst>
        </pc:picChg>
      </pc:sldChg>
      <pc:sldChg chg="addSp delSp modSp mod setBg setClrOvrMap">
        <pc:chgData name="Liu, Derek" userId="S::27dliu@wsdweb.org::1e0570d0-b0d3-420c-983b-859ff928bf8f" providerId="AD" clId="Web-{5FE6D686-FBAD-127E-CC40-2EB8F3B711B4}" dt="2020-01-23T18:24:10.302" v="60" actId="20577"/>
        <pc:sldMkLst>
          <pc:docMk/>
          <pc:sldMk cId="658980559" sldId="267"/>
        </pc:sldMkLst>
        <pc:spChg chg="mod">
          <ac:chgData name="Liu, Derek" userId="S::27dliu@wsdweb.org::1e0570d0-b0d3-420c-983b-859ff928bf8f" providerId="AD" clId="Web-{5FE6D686-FBAD-127E-CC40-2EB8F3B711B4}" dt="2020-01-23T18:23:51.161" v="40"/>
          <ac:spMkLst>
            <pc:docMk/>
            <pc:sldMk cId="658980559" sldId="267"/>
            <ac:spMk id="2" creationId="{460D8D9C-1F53-4671-8BB0-5610FEE5FA29}"/>
          </ac:spMkLst>
        </pc:spChg>
        <pc:spChg chg="add del mod">
          <ac:chgData name="Liu, Derek" userId="S::27dliu@wsdweb.org::1e0570d0-b0d3-420c-983b-859ff928bf8f" providerId="AD" clId="Web-{5FE6D686-FBAD-127E-CC40-2EB8F3B711B4}" dt="2020-01-23T18:23:56.724" v="41"/>
          <ac:spMkLst>
            <pc:docMk/>
            <pc:sldMk cId="658980559" sldId="267"/>
            <ac:spMk id="5" creationId="{639CE7FF-0569-4F4B-BB67-13FFF6916DA7}"/>
          </ac:spMkLst>
        </pc:spChg>
        <pc:spChg chg="del">
          <ac:chgData name="Liu, Derek" userId="S::27dliu@wsdweb.org::1e0570d0-b0d3-420c-983b-859ff928bf8f" providerId="AD" clId="Web-{5FE6D686-FBAD-127E-CC40-2EB8F3B711B4}" dt="2020-01-23T18:23:51.161" v="40"/>
          <ac:spMkLst>
            <pc:docMk/>
            <pc:sldMk cId="658980559" sldId="267"/>
            <ac:spMk id="95" creationId="{88C97474-5879-4DB5-B4F3-F0357104BC8E}"/>
          </ac:spMkLst>
        </pc:spChg>
        <pc:spChg chg="del">
          <ac:chgData name="Liu, Derek" userId="S::27dliu@wsdweb.org::1e0570d0-b0d3-420c-983b-859ff928bf8f" providerId="AD" clId="Web-{5FE6D686-FBAD-127E-CC40-2EB8F3B711B4}" dt="2020-01-23T18:23:51.161" v="40"/>
          <ac:spMkLst>
            <pc:docMk/>
            <pc:sldMk cId="658980559" sldId="267"/>
            <ac:spMk id="97" creationId="{9831CBB7-4817-4B54-A7F9-0AE2D0C47870}"/>
          </ac:spMkLst>
        </pc:spChg>
        <pc:spChg chg="del">
          <ac:chgData name="Liu, Derek" userId="S::27dliu@wsdweb.org::1e0570d0-b0d3-420c-983b-859ff928bf8f" providerId="AD" clId="Web-{5FE6D686-FBAD-127E-CC40-2EB8F3B711B4}" dt="2020-01-23T18:23:51.161" v="40"/>
          <ac:spMkLst>
            <pc:docMk/>
            <pc:sldMk cId="658980559" sldId="267"/>
            <ac:spMk id="99" creationId="{96BC321D-B05F-4857-8880-97F61B9B7858}"/>
          </ac:spMkLst>
        </pc:spChg>
        <pc:spChg chg="mod">
          <ac:chgData name="Liu, Derek" userId="S::27dliu@wsdweb.org::1e0570d0-b0d3-420c-983b-859ff928bf8f" providerId="AD" clId="Web-{5FE6D686-FBAD-127E-CC40-2EB8F3B711B4}" dt="2020-01-23T18:23:51.161" v="40"/>
          <ac:spMkLst>
            <pc:docMk/>
            <pc:sldMk cId="658980559" sldId="267"/>
            <ac:spMk id="151" creationId="{3C2CD686-BAE8-4D6C-AD7E-475AC4DF1245}"/>
          </ac:spMkLst>
        </pc:spChg>
        <pc:spChg chg="mod">
          <ac:chgData name="Liu, Derek" userId="S::27dliu@wsdweb.org::1e0570d0-b0d3-420c-983b-859ff928bf8f" providerId="AD" clId="Web-{5FE6D686-FBAD-127E-CC40-2EB8F3B711B4}" dt="2020-01-23T18:24:10.302" v="60" actId="20577"/>
          <ac:spMkLst>
            <pc:docMk/>
            <pc:sldMk cId="658980559" sldId="267"/>
            <ac:spMk id="154" creationId="{8B6568BF-F98D-41B7-B59C-715A2B7248A9}"/>
          </ac:spMkLst>
        </pc:spChg>
        <pc:picChg chg="add mod ord">
          <ac:chgData name="Liu, Derek" userId="S::27dliu@wsdweb.org::1e0570d0-b0d3-420c-983b-859ff928bf8f" providerId="AD" clId="Web-{5FE6D686-FBAD-127E-CC40-2EB8F3B711B4}" dt="2020-01-23T18:23:51.161" v="40"/>
          <ac:picMkLst>
            <pc:docMk/>
            <pc:sldMk cId="658980559" sldId="267"/>
            <ac:picMk id="3" creationId="{4A38975E-615D-4EF8-8FA5-A8780F467744}"/>
          </ac:picMkLst>
        </pc:picChg>
        <pc:picChg chg="mod ord">
          <ac:chgData name="Liu, Derek" userId="S::27dliu@wsdweb.org::1e0570d0-b0d3-420c-983b-859ff928bf8f" providerId="AD" clId="Web-{5FE6D686-FBAD-127E-CC40-2EB8F3B711B4}" dt="2020-01-23T18:23:51.161" v="40"/>
          <ac:picMkLst>
            <pc:docMk/>
            <pc:sldMk cId="658980559" sldId="267"/>
            <ac:picMk id="152" creationId="{9E4B5D92-2B47-46B6-B434-F7508926D4FF}"/>
          </ac:picMkLst>
        </pc:picChg>
      </pc:sldChg>
    </pc:docChg>
  </pc:docChgLst>
  <pc:docChgLst>
    <pc:chgData name="Liu, Derek" userId="S::27dliu@wsdweb.org::1e0570d0-b0d3-420c-983b-859ff928bf8f" providerId="AD" clId="Web-{27A91BB0-8A42-1D65-97CA-AFB61BE578DF}"/>
    <pc:docChg chg="addSld modSld">
      <pc:chgData name="Liu, Derek" userId="S::27dliu@wsdweb.org::1e0570d0-b0d3-420c-983b-859ff928bf8f" providerId="AD" clId="Web-{27A91BB0-8A42-1D65-97CA-AFB61BE578DF}" dt="2020-01-22T16:25:12.562" v="474" actId="20577"/>
      <pc:docMkLst>
        <pc:docMk/>
      </pc:docMkLst>
      <pc:sldChg chg="modSp">
        <pc:chgData name="Liu, Derek" userId="S::27dliu@wsdweb.org::1e0570d0-b0d3-420c-983b-859ff928bf8f" providerId="AD" clId="Web-{27A91BB0-8A42-1D65-97CA-AFB61BE578DF}" dt="2020-01-22T16:13:50.724" v="43" actId="20577"/>
        <pc:sldMkLst>
          <pc:docMk/>
          <pc:sldMk cId="346845304" sldId="261"/>
        </pc:sldMkLst>
        <pc:spChg chg="mod">
          <ac:chgData name="Liu, Derek" userId="S::27dliu@wsdweb.org::1e0570d0-b0d3-420c-983b-859ff928bf8f" providerId="AD" clId="Web-{27A91BB0-8A42-1D65-97CA-AFB61BE578DF}" dt="2020-01-22T16:13:50.724" v="43" actId="20577"/>
          <ac:spMkLst>
            <pc:docMk/>
            <pc:sldMk cId="346845304" sldId="261"/>
            <ac:spMk id="3" creationId="{56BBF836-985D-48CD-B948-7175F5268C04}"/>
          </ac:spMkLst>
        </pc:spChg>
      </pc:sldChg>
      <pc:sldChg chg="addSp modSp new mod setBg setClrOvrMap">
        <pc:chgData name="Liu, Derek" userId="S::27dliu@wsdweb.org::1e0570d0-b0d3-420c-983b-859ff928bf8f" providerId="AD" clId="Web-{27A91BB0-8A42-1D65-97CA-AFB61BE578DF}" dt="2020-01-22T16:25:12.562" v="473" actId="20577"/>
        <pc:sldMkLst>
          <pc:docMk/>
          <pc:sldMk cId="264965567" sldId="263"/>
        </pc:sldMkLst>
        <pc:spChg chg="mod">
          <ac:chgData name="Liu, Derek" userId="S::27dliu@wsdweb.org::1e0570d0-b0d3-420c-983b-859ff928bf8f" providerId="AD" clId="Web-{27A91BB0-8A42-1D65-97CA-AFB61BE578DF}" dt="2020-01-22T16:21:31.032" v="253"/>
          <ac:spMkLst>
            <pc:docMk/>
            <pc:sldMk cId="264965567" sldId="263"/>
            <ac:spMk id="2" creationId="{527BB355-BC42-479A-86EE-D1195AEA3AC8}"/>
          </ac:spMkLst>
        </pc:spChg>
        <pc:spChg chg="mod">
          <ac:chgData name="Liu, Derek" userId="S::27dliu@wsdweb.org::1e0570d0-b0d3-420c-983b-859ff928bf8f" providerId="AD" clId="Web-{27A91BB0-8A42-1D65-97CA-AFB61BE578DF}" dt="2020-01-22T16:25:12.562" v="473" actId="20577"/>
          <ac:spMkLst>
            <pc:docMk/>
            <pc:sldMk cId="264965567" sldId="263"/>
            <ac:spMk id="3" creationId="{4D18E111-ED2E-432A-87EF-0A04627E964A}"/>
          </ac:spMkLst>
        </pc:spChg>
        <pc:spChg chg="add">
          <ac:chgData name="Liu, Derek" userId="S::27dliu@wsdweb.org::1e0570d0-b0d3-420c-983b-859ff928bf8f" providerId="AD" clId="Web-{27A91BB0-8A42-1D65-97CA-AFB61BE578DF}" dt="2020-01-22T16:21:31.032" v="253"/>
          <ac:spMkLst>
            <pc:docMk/>
            <pc:sldMk cId="264965567" sldId="263"/>
            <ac:spMk id="8" creationId="{A43B05A4-157F-403C-939A-ED1B6A0A029C}"/>
          </ac:spMkLst>
        </pc:spChg>
        <pc:spChg chg="add">
          <ac:chgData name="Liu, Derek" userId="S::27dliu@wsdweb.org::1e0570d0-b0d3-420c-983b-859ff928bf8f" providerId="AD" clId="Web-{27A91BB0-8A42-1D65-97CA-AFB61BE578DF}" dt="2020-01-22T16:21:31.032" v="253"/>
          <ac:spMkLst>
            <pc:docMk/>
            <pc:sldMk cId="264965567" sldId="263"/>
            <ac:spMk id="10" creationId="{E8CCE107-A70B-4916-9A0B-751C70B9B597}"/>
          </ac:spMkLst>
        </pc:spChg>
        <pc:spChg chg="add">
          <ac:chgData name="Liu, Derek" userId="S::27dliu@wsdweb.org::1e0570d0-b0d3-420c-983b-859ff928bf8f" providerId="AD" clId="Web-{27A91BB0-8A42-1D65-97CA-AFB61BE578DF}" dt="2020-01-22T16:21:31.032" v="253"/>
          <ac:spMkLst>
            <pc:docMk/>
            <pc:sldMk cId="264965567" sldId="263"/>
            <ac:spMk id="12" creationId="{9A925BC7-7CC5-4A0C-9B3D-8829EBF281BD}"/>
          </ac:spMkLst>
        </pc:spChg>
        <pc:spChg chg="add">
          <ac:chgData name="Liu, Derek" userId="S::27dliu@wsdweb.org::1e0570d0-b0d3-420c-983b-859ff928bf8f" providerId="AD" clId="Web-{27A91BB0-8A42-1D65-97CA-AFB61BE578DF}" dt="2020-01-22T16:21:31.032" v="253"/>
          <ac:spMkLst>
            <pc:docMk/>
            <pc:sldMk cId="264965567" sldId="263"/>
            <ac:spMk id="14" creationId="{6E67D916-28C7-4965-BA3C-287FB857979C}"/>
          </ac:spMkLst>
        </pc:spChg>
      </pc:sldChg>
      <pc:sldChg chg="new">
        <pc:chgData name="Liu, Derek" userId="S::27dliu@wsdweb.org::1e0570d0-b0d3-420c-983b-859ff928bf8f" providerId="AD" clId="Web-{27A91BB0-8A42-1D65-97CA-AFB61BE578DF}" dt="2020-01-22T16:20:27.439" v="251"/>
        <pc:sldMkLst>
          <pc:docMk/>
          <pc:sldMk cId="803294038" sldId="264"/>
        </pc:sldMkLst>
      </pc:sldChg>
      <pc:sldChg chg="modSp new">
        <pc:chgData name="Liu, Derek" userId="S::27dliu@wsdweb.org::1e0570d0-b0d3-420c-983b-859ff928bf8f" providerId="AD" clId="Web-{27A91BB0-8A42-1D65-97CA-AFB61BE578DF}" dt="2020-01-22T16:24:47.343" v="457" actId="20577"/>
        <pc:sldMkLst>
          <pc:docMk/>
          <pc:sldMk cId="3633769318" sldId="265"/>
        </pc:sldMkLst>
        <pc:spChg chg="mod">
          <ac:chgData name="Liu, Derek" userId="S::27dliu@wsdweb.org::1e0570d0-b0d3-420c-983b-859ff928bf8f" providerId="AD" clId="Web-{27A91BB0-8A42-1D65-97CA-AFB61BE578DF}" dt="2020-01-22T16:22:07.673" v="262" actId="20577"/>
          <ac:spMkLst>
            <pc:docMk/>
            <pc:sldMk cId="3633769318" sldId="265"/>
            <ac:spMk id="2" creationId="{E2398AE9-D288-4C24-89C0-7F8C6E02BA01}"/>
          </ac:spMkLst>
        </pc:spChg>
        <pc:spChg chg="mod">
          <ac:chgData name="Liu, Derek" userId="S::27dliu@wsdweb.org::1e0570d0-b0d3-420c-983b-859ff928bf8f" providerId="AD" clId="Web-{27A91BB0-8A42-1D65-97CA-AFB61BE578DF}" dt="2020-01-22T16:24:47.343" v="457" actId="20577"/>
          <ac:spMkLst>
            <pc:docMk/>
            <pc:sldMk cId="3633769318" sldId="265"/>
            <ac:spMk id="3" creationId="{8C7EC16A-1276-4B65-A252-AE4B8A6AB1A1}"/>
          </ac:spMkLst>
        </pc:spChg>
      </pc:sldChg>
    </pc:docChg>
  </pc:docChgLst>
  <pc:docChgLst>
    <pc:chgData name="Liu, Derek" userId="S::27dliu@wsdweb.org::1e0570d0-b0d3-420c-983b-859ff928bf8f" providerId="AD" clId="Web-{E978E1C2-DA32-C6D2-E926-B42624050783}"/>
    <pc:docChg chg="addSld modSld">
      <pc:chgData name="Liu, Derek" userId="S::27dliu@wsdweb.org::1e0570d0-b0d3-420c-983b-859ff928bf8f" providerId="AD" clId="Web-{E978E1C2-DA32-C6D2-E926-B42624050783}" dt="2020-01-22T00:47:36.732" v="281"/>
      <pc:docMkLst>
        <pc:docMk/>
      </pc:docMkLst>
      <pc:sldChg chg="addSp modSp mod setBg setClrOvrMap">
        <pc:chgData name="Liu, Derek" userId="S::27dliu@wsdweb.org::1e0570d0-b0d3-420c-983b-859ff928bf8f" providerId="AD" clId="Web-{E978E1C2-DA32-C6D2-E926-B42624050783}" dt="2020-01-22T00:17:35.206" v="20"/>
        <pc:sldMkLst>
          <pc:docMk/>
          <pc:sldMk cId="3070909102" sldId="257"/>
        </pc:sldMkLst>
        <pc:spChg chg="mod">
          <ac:chgData name="Liu, Derek" userId="S::27dliu@wsdweb.org::1e0570d0-b0d3-420c-983b-859ff928bf8f" providerId="AD" clId="Web-{E978E1C2-DA32-C6D2-E926-B42624050783}" dt="2020-01-22T00:17:35.206" v="20"/>
          <ac:spMkLst>
            <pc:docMk/>
            <pc:sldMk cId="3070909102" sldId="257"/>
            <ac:spMk id="2" creationId="{5EE7C871-EDC3-4CC7-81DE-1C846095E365}"/>
          </ac:spMkLst>
        </pc:spChg>
        <pc:spChg chg="add">
          <ac:chgData name="Liu, Derek" userId="S::27dliu@wsdweb.org::1e0570d0-b0d3-420c-983b-859ff928bf8f" providerId="AD" clId="Web-{E978E1C2-DA32-C6D2-E926-B42624050783}" dt="2020-01-22T00:17:35.206" v="20"/>
          <ac:spMkLst>
            <pc:docMk/>
            <pc:sldMk cId="3070909102" sldId="257"/>
            <ac:spMk id="10" creationId="{BFABBCE0-E08C-4BBE-9FD2-E2B253D4D5F2}"/>
          </ac:spMkLst>
        </pc:spChg>
        <pc:spChg chg="add">
          <ac:chgData name="Liu, Derek" userId="S::27dliu@wsdweb.org::1e0570d0-b0d3-420c-983b-859ff928bf8f" providerId="AD" clId="Web-{E978E1C2-DA32-C6D2-E926-B42624050783}" dt="2020-01-22T00:17:35.206" v="20"/>
          <ac:spMkLst>
            <pc:docMk/>
            <pc:sldMk cId="3070909102" sldId="257"/>
            <ac:spMk id="12" creationId="{FF426BAC-43D6-468E-B6FF-167034D5CE43}"/>
          </ac:spMkLst>
        </pc:spChg>
        <pc:spChg chg="add">
          <ac:chgData name="Liu, Derek" userId="S::27dliu@wsdweb.org::1e0570d0-b0d3-420c-983b-859ff928bf8f" providerId="AD" clId="Web-{E978E1C2-DA32-C6D2-E926-B42624050783}" dt="2020-01-22T00:17:35.206" v="20"/>
          <ac:spMkLst>
            <pc:docMk/>
            <pc:sldMk cId="3070909102" sldId="257"/>
            <ac:spMk id="14" creationId="{FB02D80E-5995-4C54-8387-5893C2C89473}"/>
          </ac:spMkLst>
        </pc:spChg>
        <pc:spChg chg="add">
          <ac:chgData name="Liu, Derek" userId="S::27dliu@wsdweb.org::1e0570d0-b0d3-420c-983b-859ff928bf8f" providerId="AD" clId="Web-{E978E1C2-DA32-C6D2-E926-B42624050783}" dt="2020-01-22T00:17:35.206" v="20"/>
          <ac:spMkLst>
            <pc:docMk/>
            <pc:sldMk cId="3070909102" sldId="257"/>
            <ac:spMk id="16" creationId="{896083C8-1401-4950-AF56-E2FAFE42D656}"/>
          </ac:spMkLst>
        </pc:spChg>
        <pc:graphicFrameChg chg="mod modGraphic">
          <ac:chgData name="Liu, Derek" userId="S::27dliu@wsdweb.org::1e0570d0-b0d3-420c-983b-859ff928bf8f" providerId="AD" clId="Web-{E978E1C2-DA32-C6D2-E926-B42624050783}" dt="2020-01-22T00:17:35.206" v="20"/>
          <ac:graphicFrameMkLst>
            <pc:docMk/>
            <pc:sldMk cId="3070909102" sldId="257"/>
            <ac:graphicFrameMk id="5" creationId="{BFBEE480-DC44-41DA-BF15-C50EF97850C0}"/>
          </ac:graphicFrameMkLst>
        </pc:graphicFrameChg>
      </pc:sldChg>
      <pc:sldChg chg="addSp delSp modSp mod setBg setClrOvrMap">
        <pc:chgData name="Liu, Derek" userId="S::27dliu@wsdweb.org::1e0570d0-b0d3-420c-983b-859ff928bf8f" providerId="AD" clId="Web-{E978E1C2-DA32-C6D2-E926-B42624050783}" dt="2020-01-22T00:19:53.682" v="71"/>
        <pc:sldMkLst>
          <pc:docMk/>
          <pc:sldMk cId="3947324378" sldId="259"/>
        </pc:sldMkLst>
        <pc:spChg chg="mod">
          <ac:chgData name="Liu, Derek" userId="S::27dliu@wsdweb.org::1e0570d0-b0d3-420c-983b-859ff928bf8f" providerId="AD" clId="Web-{E978E1C2-DA32-C6D2-E926-B42624050783}" dt="2020-01-22T00:19:16.759" v="60"/>
          <ac:spMkLst>
            <pc:docMk/>
            <pc:sldMk cId="3947324378" sldId="259"/>
            <ac:spMk id="2" creationId="{140C6893-B52D-4AD9-854B-D3B1B7577FCA}"/>
          </ac:spMkLst>
        </pc:spChg>
        <pc:spChg chg="mod">
          <ac:chgData name="Liu, Derek" userId="S::27dliu@wsdweb.org::1e0570d0-b0d3-420c-983b-859ff928bf8f" providerId="AD" clId="Web-{E978E1C2-DA32-C6D2-E926-B42624050783}" dt="2020-01-22T00:19:16.759" v="60"/>
          <ac:spMkLst>
            <pc:docMk/>
            <pc:sldMk cId="3947324378" sldId="259"/>
            <ac:spMk id="3" creationId="{29A072E1-7D28-4EC7-8A99-D4C8CD0E561E}"/>
          </ac:spMkLst>
        </pc:spChg>
        <pc:spChg chg="mod">
          <ac:chgData name="Liu, Derek" userId="S::27dliu@wsdweb.org::1e0570d0-b0d3-420c-983b-859ff928bf8f" providerId="AD" clId="Web-{E978E1C2-DA32-C6D2-E926-B42624050783}" dt="2020-01-22T00:17:50.270" v="21"/>
          <ac:spMkLst>
            <pc:docMk/>
            <pc:sldMk cId="3947324378" sldId="259"/>
            <ac:spMk id="6" creationId="{EA71286F-92DD-451A-8751-29873901D2E1}"/>
          </ac:spMkLst>
        </pc:spChg>
        <pc:spChg chg="add del">
          <ac:chgData name="Liu, Derek" userId="S::27dliu@wsdweb.org::1e0570d0-b0d3-420c-983b-859ff928bf8f" providerId="AD" clId="Web-{E978E1C2-DA32-C6D2-E926-B42624050783}" dt="2020-01-22T00:19:16.759" v="60"/>
          <ac:spMkLst>
            <pc:docMk/>
            <pc:sldMk cId="3947324378" sldId="259"/>
            <ac:spMk id="11" creationId="{00401440-1DC9-4C9E-A3BA-4DECEEB46503}"/>
          </ac:spMkLst>
        </pc:spChg>
        <pc:spChg chg="add del">
          <ac:chgData name="Liu, Derek" userId="S::27dliu@wsdweb.org::1e0570d0-b0d3-420c-983b-859ff928bf8f" providerId="AD" clId="Web-{E978E1C2-DA32-C6D2-E926-B42624050783}" dt="2020-01-22T00:19:16.759" v="60"/>
          <ac:spMkLst>
            <pc:docMk/>
            <pc:sldMk cId="3947324378" sldId="259"/>
            <ac:spMk id="13" creationId="{36B822CC-7DA9-4417-AA94-64CEB676F0B8}"/>
          </ac:spMkLst>
        </pc:spChg>
        <pc:spChg chg="add del">
          <ac:chgData name="Liu, Derek" userId="S::27dliu@wsdweb.org::1e0570d0-b0d3-420c-983b-859ff928bf8f" providerId="AD" clId="Web-{E978E1C2-DA32-C6D2-E926-B42624050783}" dt="2020-01-22T00:19:16.759" v="60"/>
          <ac:spMkLst>
            <pc:docMk/>
            <pc:sldMk cId="3947324378" sldId="259"/>
            <ac:spMk id="15" creationId="{AFA01E88-71CC-4FF3-9E81-51E0C32B45E4}"/>
          </ac:spMkLst>
        </pc:spChg>
        <pc:spChg chg="add">
          <ac:chgData name="Liu, Derek" userId="S::27dliu@wsdweb.org::1e0570d0-b0d3-420c-983b-859ff928bf8f" providerId="AD" clId="Web-{E978E1C2-DA32-C6D2-E926-B42624050783}" dt="2020-01-22T00:19:16.759" v="60"/>
          <ac:spMkLst>
            <pc:docMk/>
            <pc:sldMk cId="3947324378" sldId="259"/>
            <ac:spMk id="20" creationId="{E9751CB9-7B25-4EB8-9A6F-82F822549F12}"/>
          </ac:spMkLst>
        </pc:spChg>
        <pc:spChg chg="add">
          <ac:chgData name="Liu, Derek" userId="S::27dliu@wsdweb.org::1e0570d0-b0d3-420c-983b-859ff928bf8f" providerId="AD" clId="Web-{E978E1C2-DA32-C6D2-E926-B42624050783}" dt="2020-01-22T00:19:16.759" v="60"/>
          <ac:spMkLst>
            <pc:docMk/>
            <pc:sldMk cId="3947324378" sldId="259"/>
            <ac:spMk id="22" creationId="{E1317383-CF3B-4B02-9512-BECBEF6362A4}"/>
          </ac:spMkLst>
        </pc:spChg>
        <pc:spChg chg="add">
          <ac:chgData name="Liu, Derek" userId="S::27dliu@wsdweb.org::1e0570d0-b0d3-420c-983b-859ff928bf8f" providerId="AD" clId="Web-{E978E1C2-DA32-C6D2-E926-B42624050783}" dt="2020-01-22T00:19:16.759" v="60"/>
          <ac:spMkLst>
            <pc:docMk/>
            <pc:sldMk cId="3947324378" sldId="259"/>
            <ac:spMk id="24" creationId="{B1D4C7A0-6DF2-4F2D-A45D-F111582974C7}"/>
          </ac:spMkLst>
        </pc:spChg>
        <pc:spChg chg="add">
          <ac:chgData name="Liu, Derek" userId="S::27dliu@wsdweb.org::1e0570d0-b0d3-420c-983b-859ff928bf8f" providerId="AD" clId="Web-{E978E1C2-DA32-C6D2-E926-B42624050783}" dt="2020-01-22T00:19:16.759" v="60"/>
          <ac:spMkLst>
            <pc:docMk/>
            <pc:sldMk cId="3947324378" sldId="259"/>
            <ac:spMk id="26" creationId="{DBF3943D-BCB6-4B31-809D-A005686483B4}"/>
          </ac:spMkLst>
        </pc:spChg>
        <pc:spChg chg="add">
          <ac:chgData name="Liu, Derek" userId="S::27dliu@wsdweb.org::1e0570d0-b0d3-420c-983b-859ff928bf8f" providerId="AD" clId="Web-{E978E1C2-DA32-C6D2-E926-B42624050783}" dt="2020-01-22T00:19:16.759" v="60"/>
          <ac:spMkLst>
            <pc:docMk/>
            <pc:sldMk cId="3947324378" sldId="259"/>
            <ac:spMk id="28" creationId="{39373A6F-2E1F-4613-8E1D-D68057D29F31}"/>
          </ac:spMkLst>
        </pc:spChg>
        <pc:graphicFrameChg chg="mod ord modGraphic">
          <ac:chgData name="Liu, Derek" userId="S::27dliu@wsdweb.org::1e0570d0-b0d3-420c-983b-859ff928bf8f" providerId="AD" clId="Web-{E978E1C2-DA32-C6D2-E926-B42624050783}" dt="2020-01-22T00:19:53.682" v="71"/>
          <ac:graphicFrameMkLst>
            <pc:docMk/>
            <pc:sldMk cId="3947324378" sldId="259"/>
            <ac:graphicFrameMk id="5" creationId="{C6D5242A-0038-426A-ABD3-CE9B48E3BDFD}"/>
          </ac:graphicFrameMkLst>
        </pc:graphicFrameChg>
      </pc:sldChg>
      <pc:sldChg chg="modSp">
        <pc:chgData name="Liu, Derek" userId="S::27dliu@wsdweb.org::1e0570d0-b0d3-420c-983b-859ff928bf8f" providerId="AD" clId="Web-{E978E1C2-DA32-C6D2-E926-B42624050783}" dt="2020-01-22T00:16:36.250" v="12" actId="20577"/>
        <pc:sldMkLst>
          <pc:docMk/>
          <pc:sldMk cId="1861061877" sldId="260"/>
        </pc:sldMkLst>
        <pc:graphicFrameChg chg="modGraphic">
          <ac:chgData name="Liu, Derek" userId="S::27dliu@wsdweb.org::1e0570d0-b0d3-420c-983b-859ff928bf8f" providerId="AD" clId="Web-{E978E1C2-DA32-C6D2-E926-B42624050783}" dt="2020-01-22T00:16:36.250" v="12" actId="20577"/>
          <ac:graphicFrameMkLst>
            <pc:docMk/>
            <pc:sldMk cId="1861061877" sldId="260"/>
            <ac:graphicFrameMk id="5" creationId="{3F7F6422-67E8-440C-A4D8-F6BC92ECFC6D}"/>
          </ac:graphicFrameMkLst>
        </pc:graphicFrameChg>
      </pc:sldChg>
      <pc:sldChg chg="addSp modSp mod setBg setClrOvrMap">
        <pc:chgData name="Liu, Derek" userId="S::27dliu@wsdweb.org::1e0570d0-b0d3-420c-983b-859ff928bf8f" providerId="AD" clId="Web-{E978E1C2-DA32-C6D2-E926-B42624050783}" dt="2020-01-22T00:17:09.049" v="19"/>
        <pc:sldMkLst>
          <pc:docMk/>
          <pc:sldMk cId="346845304" sldId="261"/>
        </pc:sldMkLst>
        <pc:spChg chg="mod">
          <ac:chgData name="Liu, Derek" userId="S::27dliu@wsdweb.org::1e0570d0-b0d3-420c-983b-859ff928bf8f" providerId="AD" clId="Web-{E978E1C2-DA32-C6D2-E926-B42624050783}" dt="2020-01-22T00:17:09.049" v="19"/>
          <ac:spMkLst>
            <pc:docMk/>
            <pc:sldMk cId="346845304" sldId="261"/>
            <ac:spMk id="2" creationId="{455B74A6-4A0A-4B3A-911F-D7738E2EEA63}"/>
          </ac:spMkLst>
        </pc:spChg>
        <pc:spChg chg="mod">
          <ac:chgData name="Liu, Derek" userId="S::27dliu@wsdweb.org::1e0570d0-b0d3-420c-983b-859ff928bf8f" providerId="AD" clId="Web-{E978E1C2-DA32-C6D2-E926-B42624050783}" dt="2020-01-22T00:17:09.049" v="19"/>
          <ac:spMkLst>
            <pc:docMk/>
            <pc:sldMk cId="346845304" sldId="261"/>
            <ac:spMk id="3" creationId="{56BBF836-985D-48CD-B948-7175F5268C04}"/>
          </ac:spMkLst>
        </pc:spChg>
        <pc:spChg chg="add">
          <ac:chgData name="Liu, Derek" userId="S::27dliu@wsdweb.org::1e0570d0-b0d3-420c-983b-859ff928bf8f" providerId="AD" clId="Web-{E978E1C2-DA32-C6D2-E926-B42624050783}" dt="2020-01-22T00:17:09.049" v="19"/>
          <ac:spMkLst>
            <pc:docMk/>
            <pc:sldMk cId="346845304" sldId="261"/>
            <ac:spMk id="8" creationId="{A43B05A4-157F-403C-939A-ED1B6A0A029C}"/>
          </ac:spMkLst>
        </pc:spChg>
        <pc:spChg chg="add">
          <ac:chgData name="Liu, Derek" userId="S::27dliu@wsdweb.org::1e0570d0-b0d3-420c-983b-859ff928bf8f" providerId="AD" clId="Web-{E978E1C2-DA32-C6D2-E926-B42624050783}" dt="2020-01-22T00:17:09.049" v="19"/>
          <ac:spMkLst>
            <pc:docMk/>
            <pc:sldMk cId="346845304" sldId="261"/>
            <ac:spMk id="10" creationId="{E8CCE107-A70B-4916-9A0B-751C70B9B597}"/>
          </ac:spMkLst>
        </pc:spChg>
        <pc:spChg chg="add">
          <ac:chgData name="Liu, Derek" userId="S::27dliu@wsdweb.org::1e0570d0-b0d3-420c-983b-859ff928bf8f" providerId="AD" clId="Web-{E978E1C2-DA32-C6D2-E926-B42624050783}" dt="2020-01-22T00:17:09.049" v="19"/>
          <ac:spMkLst>
            <pc:docMk/>
            <pc:sldMk cId="346845304" sldId="261"/>
            <ac:spMk id="12" creationId="{9A925BC7-7CC5-4A0C-9B3D-8829EBF281BD}"/>
          </ac:spMkLst>
        </pc:spChg>
        <pc:spChg chg="add">
          <ac:chgData name="Liu, Derek" userId="S::27dliu@wsdweb.org::1e0570d0-b0d3-420c-983b-859ff928bf8f" providerId="AD" clId="Web-{E978E1C2-DA32-C6D2-E926-B42624050783}" dt="2020-01-22T00:17:09.049" v="19"/>
          <ac:spMkLst>
            <pc:docMk/>
            <pc:sldMk cId="346845304" sldId="261"/>
            <ac:spMk id="14" creationId="{6E67D916-28C7-4965-BA3C-287FB857979C}"/>
          </ac:spMkLst>
        </pc:spChg>
      </pc:sldChg>
      <pc:sldChg chg="addSp delSp modSp new mod setBg setClrOvrMap">
        <pc:chgData name="Liu, Derek" userId="S::27dliu@wsdweb.org::1e0570d0-b0d3-420c-983b-859ff928bf8f" providerId="AD" clId="Web-{E978E1C2-DA32-C6D2-E926-B42624050783}" dt="2020-01-22T00:47:36.732" v="281"/>
        <pc:sldMkLst>
          <pc:docMk/>
          <pc:sldMk cId="3119685802" sldId="262"/>
        </pc:sldMkLst>
        <pc:spChg chg="mod">
          <ac:chgData name="Liu, Derek" userId="S::27dliu@wsdweb.org::1e0570d0-b0d3-420c-983b-859ff928bf8f" providerId="AD" clId="Web-{E978E1C2-DA32-C6D2-E926-B42624050783}" dt="2020-01-22T00:47:36.732" v="281"/>
          <ac:spMkLst>
            <pc:docMk/>
            <pc:sldMk cId="3119685802" sldId="262"/>
            <ac:spMk id="2" creationId="{05E01B44-4315-4FF3-98B6-1C50816736D6}"/>
          </ac:spMkLst>
        </pc:spChg>
        <pc:spChg chg="del mod">
          <ac:chgData name="Liu, Derek" userId="S::27dliu@wsdweb.org::1e0570d0-b0d3-420c-983b-859ff928bf8f" providerId="AD" clId="Web-{E978E1C2-DA32-C6D2-E926-B42624050783}" dt="2020-01-22T00:47:36.732" v="281"/>
          <ac:spMkLst>
            <pc:docMk/>
            <pc:sldMk cId="3119685802" sldId="262"/>
            <ac:spMk id="3" creationId="{02289F79-95D7-4E32-A0DF-FE89A358869F}"/>
          </ac:spMkLst>
        </pc:spChg>
        <pc:spChg chg="add">
          <ac:chgData name="Liu, Derek" userId="S::27dliu@wsdweb.org::1e0570d0-b0d3-420c-983b-859ff928bf8f" providerId="AD" clId="Web-{E978E1C2-DA32-C6D2-E926-B42624050783}" dt="2020-01-22T00:47:36.732" v="281"/>
          <ac:spMkLst>
            <pc:docMk/>
            <pc:sldMk cId="3119685802" sldId="262"/>
            <ac:spMk id="10" creationId="{BFABBCE0-E08C-4BBE-9FD2-E2B253D4D5F2}"/>
          </ac:spMkLst>
        </pc:spChg>
        <pc:spChg chg="add">
          <ac:chgData name="Liu, Derek" userId="S::27dliu@wsdweb.org::1e0570d0-b0d3-420c-983b-859ff928bf8f" providerId="AD" clId="Web-{E978E1C2-DA32-C6D2-E926-B42624050783}" dt="2020-01-22T00:47:36.732" v="281"/>
          <ac:spMkLst>
            <pc:docMk/>
            <pc:sldMk cId="3119685802" sldId="262"/>
            <ac:spMk id="12" creationId="{FF426BAC-43D6-468E-B6FF-167034D5CE43}"/>
          </ac:spMkLst>
        </pc:spChg>
        <pc:spChg chg="add">
          <ac:chgData name="Liu, Derek" userId="S::27dliu@wsdweb.org::1e0570d0-b0d3-420c-983b-859ff928bf8f" providerId="AD" clId="Web-{E978E1C2-DA32-C6D2-E926-B42624050783}" dt="2020-01-22T00:47:36.732" v="281"/>
          <ac:spMkLst>
            <pc:docMk/>
            <pc:sldMk cId="3119685802" sldId="262"/>
            <ac:spMk id="14" creationId="{FB02D80E-5995-4C54-8387-5893C2C89473}"/>
          </ac:spMkLst>
        </pc:spChg>
        <pc:spChg chg="add">
          <ac:chgData name="Liu, Derek" userId="S::27dliu@wsdweb.org::1e0570d0-b0d3-420c-983b-859ff928bf8f" providerId="AD" clId="Web-{E978E1C2-DA32-C6D2-E926-B42624050783}" dt="2020-01-22T00:47:36.732" v="281"/>
          <ac:spMkLst>
            <pc:docMk/>
            <pc:sldMk cId="3119685802" sldId="262"/>
            <ac:spMk id="16" creationId="{896083C8-1401-4950-AF56-E2FAFE42D656}"/>
          </ac:spMkLst>
        </pc:spChg>
        <pc:graphicFrameChg chg="add">
          <ac:chgData name="Liu, Derek" userId="S::27dliu@wsdweb.org::1e0570d0-b0d3-420c-983b-859ff928bf8f" providerId="AD" clId="Web-{E978E1C2-DA32-C6D2-E926-B42624050783}" dt="2020-01-22T00:47:36.732" v="281"/>
          <ac:graphicFrameMkLst>
            <pc:docMk/>
            <pc:sldMk cId="3119685802" sldId="262"/>
            <ac:graphicFrameMk id="5" creationId="{DF99A852-F76C-455A-A45F-B8E52BF18FB4}"/>
          </ac:graphicFrameMkLst>
        </pc:graphicFrameChg>
      </pc:sldChg>
    </pc:docChg>
  </pc:docChgLst>
  <pc:docChgLst>
    <pc:chgData name="Liu, Derek" userId="S::27dliu@wsdweb.org::1e0570d0-b0d3-420c-983b-859ff928bf8f" providerId="AD" clId="Web-{037913B0-5B54-FFAD-E2EB-80F20B7A5570}"/>
    <pc:docChg chg="addSld modSld">
      <pc:chgData name="Liu, Derek" userId="S::27dliu@wsdweb.org::1e0570d0-b0d3-420c-983b-859ff928bf8f" providerId="AD" clId="Web-{037913B0-5B54-FFAD-E2EB-80F20B7A5570}" dt="2020-01-22T23:08:18.785" v="900" actId="20577"/>
      <pc:docMkLst>
        <pc:docMk/>
      </pc:docMkLst>
      <pc:sldChg chg="addSp delSp modSp mod setBg">
        <pc:chgData name="Liu, Derek" userId="S::27dliu@wsdweb.org::1e0570d0-b0d3-420c-983b-859ff928bf8f" providerId="AD" clId="Web-{037913B0-5B54-FFAD-E2EB-80F20B7A5570}" dt="2020-01-22T22:40:56.246" v="298"/>
        <pc:sldMkLst>
          <pc:docMk/>
          <pc:sldMk cId="3070909102" sldId="257"/>
        </pc:sldMkLst>
        <pc:spChg chg="mod">
          <ac:chgData name="Liu, Derek" userId="S::27dliu@wsdweb.org::1e0570d0-b0d3-420c-983b-859ff928bf8f" providerId="AD" clId="Web-{037913B0-5B54-FFAD-E2EB-80F20B7A5570}" dt="2020-01-22T22:40:56.246" v="298"/>
          <ac:spMkLst>
            <pc:docMk/>
            <pc:sldMk cId="3070909102" sldId="257"/>
            <ac:spMk id="2" creationId="{5EE7C871-EDC3-4CC7-81DE-1C846095E365}"/>
          </ac:spMkLst>
        </pc:spChg>
        <pc:spChg chg="del">
          <ac:chgData name="Liu, Derek" userId="S::27dliu@wsdweb.org::1e0570d0-b0d3-420c-983b-859ff928bf8f" providerId="AD" clId="Web-{037913B0-5B54-FFAD-E2EB-80F20B7A5570}" dt="2020-01-22T22:40:56.246" v="298"/>
          <ac:spMkLst>
            <pc:docMk/>
            <pc:sldMk cId="3070909102" sldId="257"/>
            <ac:spMk id="10" creationId="{BFABBCE0-E08C-4BBE-9FD2-E2B253D4D5F2}"/>
          </ac:spMkLst>
        </pc:spChg>
        <pc:spChg chg="del">
          <ac:chgData name="Liu, Derek" userId="S::27dliu@wsdweb.org::1e0570d0-b0d3-420c-983b-859ff928bf8f" providerId="AD" clId="Web-{037913B0-5B54-FFAD-E2EB-80F20B7A5570}" dt="2020-01-22T22:40:56.246" v="298"/>
          <ac:spMkLst>
            <pc:docMk/>
            <pc:sldMk cId="3070909102" sldId="257"/>
            <ac:spMk id="12" creationId="{FF426BAC-43D6-468E-B6FF-167034D5CE43}"/>
          </ac:spMkLst>
        </pc:spChg>
        <pc:spChg chg="del">
          <ac:chgData name="Liu, Derek" userId="S::27dliu@wsdweb.org::1e0570d0-b0d3-420c-983b-859ff928bf8f" providerId="AD" clId="Web-{037913B0-5B54-FFAD-E2EB-80F20B7A5570}" dt="2020-01-22T22:40:56.246" v="298"/>
          <ac:spMkLst>
            <pc:docMk/>
            <pc:sldMk cId="3070909102" sldId="257"/>
            <ac:spMk id="14" creationId="{FB02D80E-5995-4C54-8387-5893C2C89473}"/>
          </ac:spMkLst>
        </pc:spChg>
        <pc:spChg chg="del">
          <ac:chgData name="Liu, Derek" userId="S::27dliu@wsdweb.org::1e0570d0-b0d3-420c-983b-859ff928bf8f" providerId="AD" clId="Web-{037913B0-5B54-FFAD-E2EB-80F20B7A5570}" dt="2020-01-22T22:40:56.246" v="298"/>
          <ac:spMkLst>
            <pc:docMk/>
            <pc:sldMk cId="3070909102" sldId="257"/>
            <ac:spMk id="16" creationId="{896083C8-1401-4950-AF56-E2FAFE42D656}"/>
          </ac:spMkLst>
        </pc:spChg>
        <pc:spChg chg="add mod">
          <ac:chgData name="Liu, Derek" userId="S::27dliu@wsdweb.org::1e0570d0-b0d3-420c-983b-859ff928bf8f" providerId="AD" clId="Web-{037913B0-5B54-FFAD-E2EB-80F20B7A5570}" dt="2020-01-22T22:40:56.246" v="298"/>
          <ac:spMkLst>
            <pc:docMk/>
            <pc:sldMk cId="3070909102" sldId="257"/>
            <ac:spMk id="34" creationId="{9E32B1DC-5D7B-4904-9DCF-62532956B913}"/>
          </ac:spMkLst>
        </pc:spChg>
        <pc:spChg chg="add">
          <ac:chgData name="Liu, Derek" userId="S::27dliu@wsdweb.org::1e0570d0-b0d3-420c-983b-859ff928bf8f" providerId="AD" clId="Web-{037913B0-5B54-FFAD-E2EB-80F20B7A5570}" dt="2020-01-22T22:40:56.246" v="298"/>
          <ac:spMkLst>
            <pc:docMk/>
            <pc:sldMk cId="3070909102" sldId="257"/>
            <ac:spMk id="39" creationId="{FAAAB002-E48E-4009-828A-511F7A828053}"/>
          </ac:spMkLst>
        </pc:spChg>
        <pc:spChg chg="add">
          <ac:chgData name="Liu, Derek" userId="S::27dliu@wsdweb.org::1e0570d0-b0d3-420c-983b-859ff928bf8f" providerId="AD" clId="Web-{037913B0-5B54-FFAD-E2EB-80F20B7A5570}" dt="2020-01-22T22:40:56.246" v="298"/>
          <ac:spMkLst>
            <pc:docMk/>
            <pc:sldMk cId="3070909102" sldId="257"/>
            <ac:spMk id="41" creationId="{97EF55D5-23F0-4398-B16B-AEF5778C3048}"/>
          </ac:spMkLst>
        </pc:spChg>
        <pc:spChg chg="add">
          <ac:chgData name="Liu, Derek" userId="S::27dliu@wsdweb.org::1e0570d0-b0d3-420c-983b-859ff928bf8f" providerId="AD" clId="Web-{037913B0-5B54-FFAD-E2EB-80F20B7A5570}" dt="2020-01-22T22:40:56.246" v="298"/>
          <ac:spMkLst>
            <pc:docMk/>
            <pc:sldMk cId="3070909102" sldId="257"/>
            <ac:spMk id="43" creationId="{FDF32581-CAA1-43C6-8532-DC56C8435C25}"/>
          </ac:spMkLst>
        </pc:spChg>
        <pc:graphicFrameChg chg="mod modGraphic">
          <ac:chgData name="Liu, Derek" userId="S::27dliu@wsdweb.org::1e0570d0-b0d3-420c-983b-859ff928bf8f" providerId="AD" clId="Web-{037913B0-5B54-FFAD-E2EB-80F20B7A5570}" dt="2020-01-22T22:40:56.246" v="298"/>
          <ac:graphicFrameMkLst>
            <pc:docMk/>
            <pc:sldMk cId="3070909102" sldId="257"/>
            <ac:graphicFrameMk id="5" creationId="{BFBEE480-DC44-41DA-BF15-C50EF97850C0}"/>
          </ac:graphicFrameMkLst>
        </pc:graphicFrameChg>
        <pc:picChg chg="add mod ord">
          <ac:chgData name="Liu, Derek" userId="S::27dliu@wsdweb.org::1e0570d0-b0d3-420c-983b-859ff928bf8f" providerId="AD" clId="Web-{037913B0-5B54-FFAD-E2EB-80F20B7A5570}" dt="2020-01-22T22:40:56.246" v="298"/>
          <ac:picMkLst>
            <pc:docMk/>
            <pc:sldMk cId="3070909102" sldId="257"/>
            <ac:picMk id="32" creationId="{D359D949-7E90-4E29-BF76-A6FE74E2DC77}"/>
          </ac:picMkLst>
        </pc:picChg>
      </pc:sldChg>
      <pc:sldChg chg="modSp">
        <pc:chgData name="Liu, Derek" userId="S::27dliu@wsdweb.org::1e0570d0-b0d3-420c-983b-859ff928bf8f" providerId="AD" clId="Web-{037913B0-5B54-FFAD-E2EB-80F20B7A5570}" dt="2020-01-22T23:08:18.785" v="899" actId="20577"/>
        <pc:sldMkLst>
          <pc:docMk/>
          <pc:sldMk cId="3825344513" sldId="258"/>
        </pc:sldMkLst>
        <pc:spChg chg="mod">
          <ac:chgData name="Liu, Derek" userId="S::27dliu@wsdweb.org::1e0570d0-b0d3-420c-983b-859ff928bf8f" providerId="AD" clId="Web-{037913B0-5B54-FFAD-E2EB-80F20B7A5570}" dt="2020-01-22T23:08:18.785" v="899" actId="20577"/>
          <ac:spMkLst>
            <pc:docMk/>
            <pc:sldMk cId="3825344513" sldId="258"/>
            <ac:spMk id="2" creationId="{74582BD7-F51D-4E2E-B971-D2AC977E3D3E}"/>
          </ac:spMkLst>
        </pc:spChg>
      </pc:sldChg>
      <pc:sldChg chg="modSp">
        <pc:chgData name="Liu, Derek" userId="S::27dliu@wsdweb.org::1e0570d0-b0d3-420c-983b-859ff928bf8f" providerId="AD" clId="Web-{037913B0-5B54-FFAD-E2EB-80F20B7A5570}" dt="2020-01-22T22:43:14.137" v="391" actId="20577"/>
        <pc:sldMkLst>
          <pc:docMk/>
          <pc:sldMk cId="3947324378" sldId="259"/>
        </pc:sldMkLst>
        <pc:spChg chg="mod">
          <ac:chgData name="Liu, Derek" userId="S::27dliu@wsdweb.org::1e0570d0-b0d3-420c-983b-859ff928bf8f" providerId="AD" clId="Web-{037913B0-5B54-FFAD-E2EB-80F20B7A5570}" dt="2020-01-22T22:43:14.137" v="391" actId="20577"/>
          <ac:spMkLst>
            <pc:docMk/>
            <pc:sldMk cId="3947324378" sldId="259"/>
            <ac:spMk id="3" creationId="{29A072E1-7D28-4EC7-8A99-D4C8CD0E561E}"/>
          </ac:spMkLst>
        </pc:spChg>
      </pc:sldChg>
      <pc:sldChg chg="addSp delSp modSp mod setBg">
        <pc:chgData name="Liu, Derek" userId="S::27dliu@wsdweb.org::1e0570d0-b0d3-420c-983b-859ff928bf8f" providerId="AD" clId="Web-{037913B0-5B54-FFAD-E2EB-80F20B7A5570}" dt="2020-01-22T22:45:34.075" v="403"/>
        <pc:sldMkLst>
          <pc:docMk/>
          <pc:sldMk cId="264965567" sldId="263"/>
        </pc:sldMkLst>
        <pc:spChg chg="mod">
          <ac:chgData name="Liu, Derek" userId="S::27dliu@wsdweb.org::1e0570d0-b0d3-420c-983b-859ff928bf8f" providerId="AD" clId="Web-{037913B0-5B54-FFAD-E2EB-80F20B7A5570}" dt="2020-01-22T22:45:34.075" v="403"/>
          <ac:spMkLst>
            <pc:docMk/>
            <pc:sldMk cId="264965567" sldId="263"/>
            <ac:spMk id="2" creationId="{527BB355-BC42-479A-86EE-D1195AEA3AC8}"/>
          </ac:spMkLst>
        </pc:spChg>
        <pc:spChg chg="mod">
          <ac:chgData name="Liu, Derek" userId="S::27dliu@wsdweb.org::1e0570d0-b0d3-420c-983b-859ff928bf8f" providerId="AD" clId="Web-{037913B0-5B54-FFAD-E2EB-80F20B7A5570}" dt="2020-01-22T22:45:34.075" v="403"/>
          <ac:spMkLst>
            <pc:docMk/>
            <pc:sldMk cId="264965567" sldId="263"/>
            <ac:spMk id="3" creationId="{4D18E111-ED2E-432A-87EF-0A04627E964A}"/>
          </ac:spMkLst>
        </pc:spChg>
        <pc:spChg chg="del">
          <ac:chgData name="Liu, Derek" userId="S::27dliu@wsdweb.org::1e0570d0-b0d3-420c-983b-859ff928bf8f" providerId="AD" clId="Web-{037913B0-5B54-FFAD-E2EB-80F20B7A5570}" dt="2020-01-22T22:45:34.075" v="403"/>
          <ac:spMkLst>
            <pc:docMk/>
            <pc:sldMk cId="264965567" sldId="263"/>
            <ac:spMk id="19" creationId="{36B822CC-7DA9-4417-AA94-64CEB676F0B8}"/>
          </ac:spMkLst>
        </pc:spChg>
        <pc:spChg chg="del">
          <ac:chgData name="Liu, Derek" userId="S::27dliu@wsdweb.org::1e0570d0-b0d3-420c-983b-859ff928bf8f" providerId="AD" clId="Web-{037913B0-5B54-FFAD-E2EB-80F20B7A5570}" dt="2020-01-22T22:45:34.075" v="403"/>
          <ac:spMkLst>
            <pc:docMk/>
            <pc:sldMk cId="264965567" sldId="263"/>
            <ac:spMk id="21" creationId="{AFA01E88-71CC-4FF3-9E81-51E0C32B45E4}"/>
          </ac:spMkLst>
        </pc:spChg>
        <pc:spChg chg="add">
          <ac:chgData name="Liu, Derek" userId="S::27dliu@wsdweb.org::1e0570d0-b0d3-420c-983b-859ff928bf8f" providerId="AD" clId="Web-{037913B0-5B54-FFAD-E2EB-80F20B7A5570}" dt="2020-01-22T22:45:34.075" v="403"/>
          <ac:spMkLst>
            <pc:docMk/>
            <pc:sldMk cId="264965567" sldId="263"/>
            <ac:spMk id="26" creationId="{9831CBB7-4817-4B54-A7F9-0AE2D0C47870}"/>
          </ac:spMkLst>
        </pc:spChg>
        <pc:spChg chg="add">
          <ac:chgData name="Liu, Derek" userId="S::27dliu@wsdweb.org::1e0570d0-b0d3-420c-983b-859ff928bf8f" providerId="AD" clId="Web-{037913B0-5B54-FFAD-E2EB-80F20B7A5570}" dt="2020-01-22T22:45:34.075" v="403"/>
          <ac:spMkLst>
            <pc:docMk/>
            <pc:sldMk cId="264965567" sldId="263"/>
            <ac:spMk id="28" creationId="{96BC321D-B05F-4857-8880-97F61B9B7858}"/>
          </ac:spMkLst>
        </pc:spChg>
        <pc:picChg chg="mod">
          <ac:chgData name="Liu, Derek" userId="S::27dliu@wsdweb.org::1e0570d0-b0d3-420c-983b-859ff928bf8f" providerId="AD" clId="Web-{037913B0-5B54-FFAD-E2EB-80F20B7A5570}" dt="2020-01-22T22:45:34.075" v="403"/>
          <ac:picMkLst>
            <pc:docMk/>
            <pc:sldMk cId="264965567" sldId="263"/>
            <ac:picMk id="4" creationId="{69619AC9-1469-4DC1-88CE-6A7A5F288AD3}"/>
          </ac:picMkLst>
        </pc:picChg>
      </pc:sldChg>
      <pc:sldChg chg="addSp delSp modSp mod setBg setClrOvrMap">
        <pc:chgData name="Liu, Derek" userId="S::27dliu@wsdweb.org::1e0570d0-b0d3-420c-983b-859ff928bf8f" providerId="AD" clId="Web-{037913B0-5B54-FFAD-E2EB-80F20B7A5570}" dt="2020-01-22T22:47:17.013" v="430" actId="20577"/>
        <pc:sldMkLst>
          <pc:docMk/>
          <pc:sldMk cId="803294038" sldId="264"/>
        </pc:sldMkLst>
        <pc:spChg chg="mod">
          <ac:chgData name="Liu, Derek" userId="S::27dliu@wsdweb.org::1e0570d0-b0d3-420c-983b-859ff928bf8f" providerId="AD" clId="Web-{037913B0-5B54-FFAD-E2EB-80F20B7A5570}" dt="2020-01-22T22:40:00.777" v="291"/>
          <ac:spMkLst>
            <pc:docMk/>
            <pc:sldMk cId="803294038" sldId="264"/>
            <ac:spMk id="2" creationId="{6B9BC9C2-2A33-4FA3-9204-1E33627C3CBE}"/>
          </ac:spMkLst>
        </pc:spChg>
        <pc:spChg chg="mod">
          <ac:chgData name="Liu, Derek" userId="S::27dliu@wsdweb.org::1e0570d0-b0d3-420c-983b-859ff928bf8f" providerId="AD" clId="Web-{037913B0-5B54-FFAD-E2EB-80F20B7A5570}" dt="2020-01-22T22:47:17.013" v="430" actId="20577"/>
          <ac:spMkLst>
            <pc:docMk/>
            <pc:sldMk cId="803294038" sldId="264"/>
            <ac:spMk id="3" creationId="{4093DA6D-D5A0-47DF-A15F-1C5C432E2F47}"/>
          </ac:spMkLst>
        </pc:spChg>
        <pc:spChg chg="add mod">
          <ac:chgData name="Liu, Derek" userId="S::27dliu@wsdweb.org::1e0570d0-b0d3-420c-983b-859ff928bf8f" providerId="AD" clId="Web-{037913B0-5B54-FFAD-E2EB-80F20B7A5570}" dt="2020-01-22T22:40:00.777" v="291"/>
          <ac:spMkLst>
            <pc:docMk/>
            <pc:sldMk cId="803294038" sldId="264"/>
            <ac:spMk id="6" creationId="{CA8D2EA3-C7CC-4C33-8E5D-AB8EF9276E8F}"/>
          </ac:spMkLst>
        </pc:spChg>
        <pc:spChg chg="add">
          <ac:chgData name="Liu, Derek" userId="S::27dliu@wsdweb.org::1e0570d0-b0d3-420c-983b-859ff928bf8f" providerId="AD" clId="Web-{037913B0-5B54-FFAD-E2EB-80F20B7A5570}" dt="2020-01-22T22:40:00.777" v="291"/>
          <ac:spMkLst>
            <pc:docMk/>
            <pc:sldMk cId="803294038" sldId="264"/>
            <ac:spMk id="8" creationId="{88C97474-5879-4DB5-B4F3-F0357104BC8E}"/>
          </ac:spMkLst>
        </pc:spChg>
        <pc:spChg chg="add">
          <ac:chgData name="Liu, Derek" userId="S::27dliu@wsdweb.org::1e0570d0-b0d3-420c-983b-859ff928bf8f" providerId="AD" clId="Web-{037913B0-5B54-FFAD-E2EB-80F20B7A5570}" dt="2020-01-22T22:40:00.777" v="291"/>
          <ac:spMkLst>
            <pc:docMk/>
            <pc:sldMk cId="803294038" sldId="264"/>
            <ac:spMk id="9" creationId="{9831CBB7-4817-4B54-A7F9-0AE2D0C47870}"/>
          </ac:spMkLst>
        </pc:spChg>
        <pc:spChg chg="add del">
          <ac:chgData name="Liu, Derek" userId="S::27dliu@wsdweb.org::1e0570d0-b0d3-420c-983b-859ff928bf8f" providerId="AD" clId="Web-{037913B0-5B54-FFAD-E2EB-80F20B7A5570}" dt="2020-01-22T22:40:00.761" v="290"/>
          <ac:spMkLst>
            <pc:docMk/>
            <pc:sldMk cId="803294038" sldId="264"/>
            <ac:spMk id="11" creationId="{36B822CC-7DA9-4417-AA94-64CEB676F0B8}"/>
          </ac:spMkLst>
        </pc:spChg>
        <pc:spChg chg="add del">
          <ac:chgData name="Liu, Derek" userId="S::27dliu@wsdweb.org::1e0570d0-b0d3-420c-983b-859ff928bf8f" providerId="AD" clId="Web-{037913B0-5B54-FFAD-E2EB-80F20B7A5570}" dt="2020-01-22T22:40:00.761" v="290"/>
          <ac:spMkLst>
            <pc:docMk/>
            <pc:sldMk cId="803294038" sldId="264"/>
            <ac:spMk id="13" creationId="{AFA01E88-71CC-4FF3-9E81-51E0C32B45E4}"/>
          </ac:spMkLst>
        </pc:spChg>
        <pc:spChg chg="add">
          <ac:chgData name="Liu, Derek" userId="S::27dliu@wsdweb.org::1e0570d0-b0d3-420c-983b-859ff928bf8f" providerId="AD" clId="Web-{037913B0-5B54-FFAD-E2EB-80F20B7A5570}" dt="2020-01-22T22:40:00.777" v="291"/>
          <ac:spMkLst>
            <pc:docMk/>
            <pc:sldMk cId="803294038" sldId="264"/>
            <ac:spMk id="15" creationId="{96BC321D-B05F-4857-8880-97F61B9B7858}"/>
          </ac:spMkLst>
        </pc:spChg>
        <pc:picChg chg="add mod ord">
          <ac:chgData name="Liu, Derek" userId="S::27dliu@wsdweb.org::1e0570d0-b0d3-420c-983b-859ff928bf8f" providerId="AD" clId="Web-{037913B0-5B54-FFAD-E2EB-80F20B7A5570}" dt="2020-01-22T22:40:00.777" v="291"/>
          <ac:picMkLst>
            <pc:docMk/>
            <pc:sldMk cId="803294038" sldId="264"/>
            <ac:picMk id="4" creationId="{43BD2A61-5327-4B88-ABA6-9BB14B9A0579}"/>
          </ac:picMkLst>
        </pc:picChg>
      </pc:sldChg>
      <pc:sldChg chg="modSp">
        <pc:chgData name="Liu, Derek" userId="S::27dliu@wsdweb.org::1e0570d0-b0d3-420c-983b-859ff928bf8f" providerId="AD" clId="Web-{037913B0-5B54-FFAD-E2EB-80F20B7A5570}" dt="2020-01-22T22:46:11.123" v="406" actId="20577"/>
        <pc:sldMkLst>
          <pc:docMk/>
          <pc:sldMk cId="3633769318" sldId="265"/>
        </pc:sldMkLst>
        <pc:spChg chg="mod">
          <ac:chgData name="Liu, Derek" userId="S::27dliu@wsdweb.org::1e0570d0-b0d3-420c-983b-859ff928bf8f" providerId="AD" clId="Web-{037913B0-5B54-FFAD-E2EB-80F20B7A5570}" dt="2020-01-22T22:46:11.123" v="406" actId="20577"/>
          <ac:spMkLst>
            <pc:docMk/>
            <pc:sldMk cId="3633769318" sldId="265"/>
            <ac:spMk id="3" creationId="{8C7EC16A-1276-4B65-A252-AE4B8A6AB1A1}"/>
          </ac:spMkLst>
        </pc:spChg>
      </pc:sldChg>
      <pc:sldChg chg="addSp delSp modSp new mod setBg setClrOvrMap">
        <pc:chgData name="Liu, Derek" userId="S::27dliu@wsdweb.org::1e0570d0-b0d3-420c-983b-859ff928bf8f" providerId="AD" clId="Web-{037913B0-5B54-FFAD-E2EB-80F20B7A5570}" dt="2020-01-22T22:52:15.921" v="612"/>
        <pc:sldMkLst>
          <pc:docMk/>
          <pc:sldMk cId="2165030159" sldId="266"/>
        </pc:sldMkLst>
        <pc:spChg chg="mod">
          <ac:chgData name="Liu, Derek" userId="S::27dliu@wsdweb.org::1e0570d0-b0d3-420c-983b-859ff928bf8f" providerId="AD" clId="Web-{037913B0-5B54-FFAD-E2EB-80F20B7A5570}" dt="2020-01-22T22:50:22.436" v="604"/>
          <ac:spMkLst>
            <pc:docMk/>
            <pc:sldMk cId="2165030159" sldId="266"/>
            <ac:spMk id="2" creationId="{4A496D7F-EECA-4837-9455-0845492A516B}"/>
          </ac:spMkLst>
        </pc:spChg>
        <pc:spChg chg="mod">
          <ac:chgData name="Liu, Derek" userId="S::27dliu@wsdweb.org::1e0570d0-b0d3-420c-983b-859ff928bf8f" providerId="AD" clId="Web-{037913B0-5B54-FFAD-E2EB-80F20B7A5570}" dt="2020-01-22T22:50:22.436" v="604"/>
          <ac:spMkLst>
            <pc:docMk/>
            <pc:sldMk cId="2165030159" sldId="266"/>
            <ac:spMk id="3" creationId="{62CE9E80-89C4-4D1E-9CD6-E19487192A41}"/>
          </ac:spMkLst>
        </pc:spChg>
        <pc:spChg chg="add mod">
          <ac:chgData name="Liu, Derek" userId="S::27dliu@wsdweb.org::1e0570d0-b0d3-420c-983b-859ff928bf8f" providerId="AD" clId="Web-{037913B0-5B54-FFAD-E2EB-80F20B7A5570}" dt="2020-01-22T22:50:22.436" v="604"/>
          <ac:spMkLst>
            <pc:docMk/>
            <pc:sldMk cId="2165030159" sldId="266"/>
            <ac:spMk id="6" creationId="{BC69283D-6DF8-4AE0-AC5C-5AE4EEA81661}"/>
          </ac:spMkLst>
        </pc:spChg>
        <pc:spChg chg="add del mod">
          <ac:chgData name="Liu, Derek" userId="S::27dliu@wsdweb.org::1e0570d0-b0d3-420c-983b-859ff928bf8f" providerId="AD" clId="Web-{037913B0-5B54-FFAD-E2EB-80F20B7A5570}" dt="2020-01-22T22:52:15.921" v="611"/>
          <ac:spMkLst>
            <pc:docMk/>
            <pc:sldMk cId="2165030159" sldId="266"/>
            <ac:spMk id="10" creationId="{7B039F7E-FD5D-42DB-8047-EAD3BB5A19C8}"/>
          </ac:spMkLst>
        </pc:spChg>
        <pc:spChg chg="add">
          <ac:chgData name="Liu, Derek" userId="S::27dliu@wsdweb.org::1e0570d0-b0d3-420c-983b-859ff928bf8f" providerId="AD" clId="Web-{037913B0-5B54-FFAD-E2EB-80F20B7A5570}" dt="2020-01-22T22:50:22.436" v="604"/>
          <ac:spMkLst>
            <pc:docMk/>
            <pc:sldMk cId="2165030159" sldId="266"/>
            <ac:spMk id="11" creationId="{B8DD2392-397B-48BF-BEFA-EA1FB881CA85}"/>
          </ac:spMkLst>
        </pc:spChg>
        <pc:picChg chg="add mod ord">
          <ac:chgData name="Liu, Derek" userId="S::27dliu@wsdweb.org::1e0570d0-b0d3-420c-983b-859ff928bf8f" providerId="AD" clId="Web-{037913B0-5B54-FFAD-E2EB-80F20B7A5570}" dt="2020-01-22T22:50:22.436" v="604"/>
          <ac:picMkLst>
            <pc:docMk/>
            <pc:sldMk cId="2165030159" sldId="266"/>
            <ac:picMk id="4" creationId="{36F8D594-C197-466E-B46A-30E928975816}"/>
          </ac:picMkLst>
        </pc:picChg>
        <pc:picChg chg="add del mod">
          <ac:chgData name="Liu, Derek" userId="S::27dliu@wsdweb.org::1e0570d0-b0d3-420c-983b-859ff928bf8f" providerId="AD" clId="Web-{037913B0-5B54-FFAD-E2EB-80F20B7A5570}" dt="2020-01-22T22:52:15.921" v="612"/>
          <ac:picMkLst>
            <pc:docMk/>
            <pc:sldMk cId="2165030159" sldId="266"/>
            <ac:picMk id="8" creationId="{AA048CC2-6283-47D6-A86A-ADE2AAD00DE7}"/>
          </ac:picMkLst>
        </pc:picChg>
      </pc:sldChg>
      <pc:sldChg chg="addSp delSp modSp new mod setBg setClrOvrMap">
        <pc:chgData name="Liu, Derek" userId="S::27dliu@wsdweb.org::1e0570d0-b0d3-420c-983b-859ff928bf8f" providerId="AD" clId="Web-{037913B0-5B54-FFAD-E2EB-80F20B7A5570}" dt="2020-01-22T23:03:58.065" v="890"/>
        <pc:sldMkLst>
          <pc:docMk/>
          <pc:sldMk cId="658980559" sldId="267"/>
        </pc:sldMkLst>
        <pc:spChg chg="mod">
          <ac:chgData name="Liu, Derek" userId="S::27dliu@wsdweb.org::1e0570d0-b0d3-420c-983b-859ff928bf8f" providerId="AD" clId="Web-{037913B0-5B54-FFAD-E2EB-80F20B7A5570}" dt="2020-01-22T23:03:58.065" v="890"/>
          <ac:spMkLst>
            <pc:docMk/>
            <pc:sldMk cId="658980559" sldId="267"/>
            <ac:spMk id="2" creationId="{460D8D9C-1F53-4671-8BB0-5610FEE5FA29}"/>
          </ac:spMkLst>
        </pc:spChg>
        <pc:spChg chg="del">
          <ac:chgData name="Liu, Derek" userId="S::27dliu@wsdweb.org::1e0570d0-b0d3-420c-983b-859ff928bf8f" providerId="AD" clId="Web-{037913B0-5B54-FFAD-E2EB-80F20B7A5570}" dt="2020-01-22T22:52:29.421" v="619"/>
          <ac:spMkLst>
            <pc:docMk/>
            <pc:sldMk cId="658980559" sldId="267"/>
            <ac:spMk id="3" creationId="{6C6330DB-7A37-4E43-888D-D50B4A368B4A}"/>
          </ac:spMkLst>
        </pc:spChg>
        <pc:spChg chg="add">
          <ac:chgData name="Liu, Derek" userId="S::27dliu@wsdweb.org::1e0570d0-b0d3-420c-983b-859ff928bf8f" providerId="AD" clId="Web-{037913B0-5B54-FFAD-E2EB-80F20B7A5570}" dt="2020-01-22T23:03:58.065" v="890"/>
          <ac:spMkLst>
            <pc:docMk/>
            <pc:sldMk cId="658980559" sldId="267"/>
            <ac:spMk id="95" creationId="{88C97474-5879-4DB5-B4F3-F0357104BC8E}"/>
          </ac:spMkLst>
        </pc:spChg>
        <pc:spChg chg="add">
          <ac:chgData name="Liu, Derek" userId="S::27dliu@wsdweb.org::1e0570d0-b0d3-420c-983b-859ff928bf8f" providerId="AD" clId="Web-{037913B0-5B54-FFAD-E2EB-80F20B7A5570}" dt="2020-01-22T23:03:58.065" v="890"/>
          <ac:spMkLst>
            <pc:docMk/>
            <pc:sldMk cId="658980559" sldId="267"/>
            <ac:spMk id="97" creationId="{9831CBB7-4817-4B54-A7F9-0AE2D0C47870}"/>
          </ac:spMkLst>
        </pc:spChg>
        <pc:spChg chg="add">
          <ac:chgData name="Liu, Derek" userId="S::27dliu@wsdweb.org::1e0570d0-b0d3-420c-983b-859ff928bf8f" providerId="AD" clId="Web-{037913B0-5B54-FFAD-E2EB-80F20B7A5570}" dt="2020-01-22T23:03:58.065" v="890"/>
          <ac:spMkLst>
            <pc:docMk/>
            <pc:sldMk cId="658980559" sldId="267"/>
            <ac:spMk id="99" creationId="{96BC321D-B05F-4857-8880-97F61B9B7858}"/>
          </ac:spMkLst>
        </pc:spChg>
        <pc:spChg chg="add mod">
          <ac:chgData name="Liu, Derek" userId="S::27dliu@wsdweb.org::1e0570d0-b0d3-420c-983b-859ff928bf8f" providerId="AD" clId="Web-{037913B0-5B54-FFAD-E2EB-80F20B7A5570}" dt="2020-01-22T23:03:58.065" v="890"/>
          <ac:spMkLst>
            <pc:docMk/>
            <pc:sldMk cId="658980559" sldId="267"/>
            <ac:spMk id="151" creationId="{3C2CD686-BAE8-4D6C-AD7E-475AC4DF1245}"/>
          </ac:spMkLst>
        </pc:spChg>
        <pc:spChg chg="add mod">
          <ac:chgData name="Liu, Derek" userId="S::27dliu@wsdweb.org::1e0570d0-b0d3-420c-983b-859ff928bf8f" providerId="AD" clId="Web-{037913B0-5B54-FFAD-E2EB-80F20B7A5570}" dt="2020-01-22T23:03:58.065" v="890"/>
          <ac:spMkLst>
            <pc:docMk/>
            <pc:sldMk cId="658980559" sldId="267"/>
            <ac:spMk id="154" creationId="{8B6568BF-F98D-41B7-B59C-715A2B7248A9}"/>
          </ac:spMkLst>
        </pc:spChg>
        <pc:graphicFrameChg chg="add del mod ord modGraphic">
          <ac:chgData name="Liu, Derek" userId="S::27dliu@wsdweb.org::1e0570d0-b0d3-420c-983b-859ff928bf8f" providerId="AD" clId="Web-{037913B0-5B54-FFAD-E2EB-80F20B7A5570}" dt="2020-01-22T22:53:23.267" v="641"/>
          <ac:graphicFrameMkLst>
            <pc:docMk/>
            <pc:sldMk cId="658980559" sldId="267"/>
            <ac:graphicFrameMk id="4" creationId="{9C1CC50D-40DE-4B1A-BDC2-43BF9F15040C}"/>
          </ac:graphicFrameMkLst>
        </pc:graphicFrameChg>
        <pc:picChg chg="add mod ord">
          <ac:chgData name="Liu, Derek" userId="S::27dliu@wsdweb.org::1e0570d0-b0d3-420c-983b-859ff928bf8f" providerId="AD" clId="Web-{037913B0-5B54-FFAD-E2EB-80F20B7A5570}" dt="2020-01-22T23:03:58.065" v="890"/>
          <ac:picMkLst>
            <pc:docMk/>
            <pc:sldMk cId="658980559" sldId="267"/>
            <ac:picMk id="152" creationId="{9E4B5D92-2B47-46B6-B434-F7508926D4FF}"/>
          </ac:picMkLst>
        </pc:picChg>
      </pc:sldChg>
    </pc:docChg>
  </pc:docChgLst>
  <pc:docChgLst>
    <pc:chgData name="Liu, Derek" userId="S::27dliu@wsdweb.org::1e0570d0-b0d3-420c-983b-859ff928bf8f" providerId="AD" clId="Web-{531FE77B-A955-EF0D-7FC1-1C13E356618C}"/>
    <pc:docChg chg="modSld">
      <pc:chgData name="Liu, Derek" userId="S::27dliu@wsdweb.org::1e0570d0-b0d3-420c-983b-859ff928bf8f" providerId="AD" clId="Web-{531FE77B-A955-EF0D-7FC1-1C13E356618C}" dt="2020-01-22T21:13:09.500" v="39" actId="20577"/>
      <pc:docMkLst>
        <pc:docMk/>
      </pc:docMkLst>
      <pc:sldChg chg="modSp">
        <pc:chgData name="Liu, Derek" userId="S::27dliu@wsdweb.org::1e0570d0-b0d3-420c-983b-859ff928bf8f" providerId="AD" clId="Web-{531FE77B-A955-EF0D-7FC1-1C13E356618C}" dt="2020-01-22T21:13:09.500" v="38" actId="20577"/>
        <pc:sldMkLst>
          <pc:docMk/>
          <pc:sldMk cId="803294038" sldId="264"/>
        </pc:sldMkLst>
        <pc:spChg chg="mod">
          <ac:chgData name="Liu, Derek" userId="S::27dliu@wsdweb.org::1e0570d0-b0d3-420c-983b-859ff928bf8f" providerId="AD" clId="Web-{531FE77B-A955-EF0D-7FC1-1C13E356618C}" dt="2020-01-22T21:13:09.500" v="38" actId="20577"/>
          <ac:spMkLst>
            <pc:docMk/>
            <pc:sldMk cId="803294038" sldId="264"/>
            <ac:spMk id="3" creationId="{4093DA6D-D5A0-47DF-A15F-1C5C432E2F47}"/>
          </ac:spMkLst>
        </pc:spChg>
      </pc:sldChg>
    </pc:docChg>
  </pc:docChgLst>
  <pc:docChgLst>
    <pc:chgData name="Liu, Derek" userId="S::27dliu@wsdweb.org::1e0570d0-b0d3-420c-983b-859ff928bf8f" providerId="AD" clId="Web-{6D80F990-390F-CC28-4B10-4C3B9DD484EB}"/>
    <pc:docChg chg="modSld">
      <pc:chgData name="Liu, Derek" userId="S::27dliu@wsdweb.org::1e0570d0-b0d3-420c-983b-859ff928bf8f" providerId="AD" clId="Web-{6D80F990-390F-CC28-4B10-4C3B9DD484EB}" dt="2020-01-15T17:01:18.723" v="239" actId="20577"/>
      <pc:docMkLst>
        <pc:docMk/>
      </pc:docMkLst>
      <pc:sldChg chg="addSp delSp modSp">
        <pc:chgData name="Liu, Derek" userId="S::27dliu@wsdweb.org::1e0570d0-b0d3-420c-983b-859ff928bf8f" providerId="AD" clId="Web-{6D80F990-390F-CC28-4B10-4C3B9DD484EB}" dt="2020-01-15T17:01:18.723" v="239" actId="20577"/>
        <pc:sldMkLst>
          <pc:docMk/>
          <pc:sldMk cId="3070909102" sldId="257"/>
        </pc:sldMkLst>
        <pc:spChg chg="mod">
          <ac:chgData name="Liu, Derek" userId="S::27dliu@wsdweb.org::1e0570d0-b0d3-420c-983b-859ff928bf8f" providerId="AD" clId="Web-{6D80F990-390F-CC28-4B10-4C3B9DD484EB}" dt="2020-01-15T16:54:00.409" v="20" actId="20577"/>
          <ac:spMkLst>
            <pc:docMk/>
            <pc:sldMk cId="3070909102" sldId="257"/>
            <ac:spMk id="2" creationId="{5EE7C871-EDC3-4CC7-81DE-1C846095E365}"/>
          </ac:spMkLst>
        </pc:spChg>
        <pc:spChg chg="del mod">
          <ac:chgData name="Liu, Derek" userId="S::27dliu@wsdweb.org::1e0570d0-b0d3-420c-983b-859ff928bf8f" providerId="AD" clId="Web-{6D80F990-390F-CC28-4B10-4C3B9DD484EB}" dt="2020-01-15T16:55:39.019" v="129"/>
          <ac:spMkLst>
            <pc:docMk/>
            <pc:sldMk cId="3070909102" sldId="257"/>
            <ac:spMk id="3" creationId="{C154BA15-CD3D-4EC6-AFC5-E1C61BE13ABB}"/>
          </ac:spMkLst>
        </pc:spChg>
        <pc:graphicFrameChg chg="add mod modGraphic">
          <ac:chgData name="Liu, Derek" userId="S::27dliu@wsdweb.org::1e0570d0-b0d3-420c-983b-859ff928bf8f" providerId="AD" clId="Web-{6D80F990-390F-CC28-4B10-4C3B9DD484EB}" dt="2020-01-15T17:01:18.723" v="239" actId="20577"/>
          <ac:graphicFrameMkLst>
            <pc:docMk/>
            <pc:sldMk cId="3070909102" sldId="257"/>
            <ac:graphicFrameMk id="5" creationId="{BFBEE480-DC44-41DA-BF15-C50EF97850C0}"/>
          </ac:graphicFrameMkLst>
        </pc:graphicFrameChg>
      </pc:sldChg>
    </pc:docChg>
  </pc:docChgLst>
  <pc:docChgLst>
    <pc:chgData name="Liu, Derek" userId="S::27dliu@wsdweb.org::1e0570d0-b0d3-420c-983b-859ff928bf8f" providerId="AD" clId="Web-{49AFB09C-04B6-4E42-60FE-56DF03C1F152}"/>
    <pc:docChg chg="modSld">
      <pc:chgData name="Liu, Derek" userId="S::27dliu@wsdweb.org::1e0570d0-b0d3-420c-983b-859ff928bf8f" providerId="AD" clId="Web-{49AFB09C-04B6-4E42-60FE-56DF03C1F152}" dt="2020-01-23T00:01:21.269" v="37" actId="20577"/>
      <pc:docMkLst>
        <pc:docMk/>
      </pc:docMkLst>
      <pc:sldChg chg="modSp">
        <pc:chgData name="Liu, Derek" userId="S::27dliu@wsdweb.org::1e0570d0-b0d3-420c-983b-859ff928bf8f" providerId="AD" clId="Web-{49AFB09C-04B6-4E42-60FE-56DF03C1F152}" dt="2020-01-23T00:01:21.269" v="36" actId="20577"/>
        <pc:sldMkLst>
          <pc:docMk/>
          <pc:sldMk cId="3825344513" sldId="258"/>
        </pc:sldMkLst>
        <pc:spChg chg="mod">
          <ac:chgData name="Liu, Derek" userId="S::27dliu@wsdweb.org::1e0570d0-b0d3-420c-983b-859ff928bf8f" providerId="AD" clId="Web-{49AFB09C-04B6-4E42-60FE-56DF03C1F152}" dt="2020-01-23T00:01:21.269" v="36" actId="20577"/>
          <ac:spMkLst>
            <pc:docMk/>
            <pc:sldMk cId="3825344513" sldId="258"/>
            <ac:spMk id="3" creationId="{C45E3961-3C30-4896-826A-3B41B5A98B4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ED4C1-02C1-4D90-95AA-7BBA89F42445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989F554-6A9A-4EC5-8B4C-8510D2E41392}">
      <dgm:prSet/>
      <dgm:spPr/>
      <dgm:t>
        <a:bodyPr/>
        <a:lstStyle/>
        <a:p>
          <a:r>
            <a:rPr lang="en-US" dirty="0"/>
            <a:t>Its radius is about 444.28 mi</a:t>
          </a:r>
        </a:p>
      </dgm:t>
    </dgm:pt>
    <dgm:pt modelId="{A767F798-24A6-4C28-8C91-8C9570F5A8A4}" type="parTrans" cxnId="{9C72FB47-282C-4115-9BC5-575014E6B3A6}">
      <dgm:prSet/>
      <dgm:spPr/>
      <dgm:t>
        <a:bodyPr/>
        <a:lstStyle/>
        <a:p>
          <a:endParaRPr lang="en-US"/>
        </a:p>
      </dgm:t>
    </dgm:pt>
    <dgm:pt modelId="{2B0CF9B9-415F-4DF5-835B-943DE7495D9C}" type="sibTrans" cxnId="{9C72FB47-282C-4115-9BC5-575014E6B3A6}">
      <dgm:prSet/>
      <dgm:spPr/>
      <dgm:t>
        <a:bodyPr/>
        <a:lstStyle/>
        <a:p>
          <a:endParaRPr lang="en-US"/>
        </a:p>
      </dgm:t>
    </dgm:pt>
    <dgm:pt modelId="{103EF842-3E9C-421B-8C34-46655F9AA6BC}">
      <dgm:prSet/>
      <dgm:spPr/>
      <dgm:t>
        <a:bodyPr/>
        <a:lstStyle/>
        <a:p>
          <a:r>
            <a:rPr lang="en-US" dirty="0"/>
            <a:t>Its mass is around 3x10^21kg</a:t>
          </a:r>
        </a:p>
      </dgm:t>
    </dgm:pt>
    <dgm:pt modelId="{C7FFF183-4268-42EE-AB7C-3B13AC907476}" type="parTrans" cxnId="{28FC4F09-E1BB-476D-B921-17C5C2881B5D}">
      <dgm:prSet/>
      <dgm:spPr/>
      <dgm:t>
        <a:bodyPr/>
        <a:lstStyle/>
        <a:p>
          <a:endParaRPr lang="en-US"/>
        </a:p>
      </dgm:t>
    </dgm:pt>
    <dgm:pt modelId="{B37AB325-92B8-4F2C-B333-FB49866140DB}" type="sibTrans" cxnId="{28FC4F09-E1BB-476D-B921-17C5C2881B5D}">
      <dgm:prSet/>
      <dgm:spPr/>
      <dgm:t>
        <a:bodyPr/>
        <a:lstStyle/>
        <a:p>
          <a:endParaRPr lang="en-US"/>
        </a:p>
      </dgm:t>
    </dgm:pt>
    <dgm:pt modelId="{F67B2905-3442-48E1-B99B-7C291FD19F40}">
      <dgm:prSet phldr="0"/>
      <dgm:spPr/>
      <dgm:t>
        <a:bodyPr/>
        <a:lstStyle/>
        <a:p>
          <a:r>
            <a:rPr lang="en-US" dirty="0">
              <a:latin typeface="Tw Cen MT" panose="020B0502020104020203"/>
            </a:rPr>
            <a:t>It's as old as the sun 4.5 billion years</a:t>
          </a:r>
        </a:p>
      </dgm:t>
    </dgm:pt>
    <dgm:pt modelId="{57CD4153-9060-4F91-B06D-37DA9B05BA39}" type="parTrans" cxnId="{C0916D82-CFE6-494C-8B45-598605F897BA}">
      <dgm:prSet/>
      <dgm:spPr/>
    </dgm:pt>
    <dgm:pt modelId="{48180F23-848F-4A61-968D-BA8CB71EAC6D}" type="sibTrans" cxnId="{C0916D82-CFE6-494C-8B45-598605F897BA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7E6FA7BC-3ED3-4CF8-8E3D-265538F9E193}">
      <dgm:prSet phldr="0"/>
      <dgm:spPr/>
      <dgm:t>
        <a:bodyPr/>
        <a:lstStyle/>
        <a:p>
          <a:r>
            <a:rPr lang="en-US">
              <a:latin typeface="Tw Cen MT" panose="020B0502020104020203"/>
            </a:rPr>
            <a:t>Its surface area is 6.42x10^9 km^2</a:t>
          </a:r>
        </a:p>
      </dgm:t>
    </dgm:pt>
    <dgm:pt modelId="{E219B115-0592-4529-91C7-B70DBF6FBFAE}" type="parTrans" cxnId="{B1FE1906-223D-4CC9-B061-BF26E785787A}">
      <dgm:prSet/>
      <dgm:spPr/>
    </dgm:pt>
    <dgm:pt modelId="{8DC289DC-20EE-4D0B-B821-8832A6324F7E}" type="sibTrans" cxnId="{B1FE1906-223D-4CC9-B061-BF26E785787A}">
      <dgm:prSet/>
      <dgm:spPr/>
    </dgm:pt>
    <dgm:pt modelId="{4F247F00-6F84-4588-8A3C-DE85E21CC5A0}" type="pres">
      <dgm:prSet presAssocID="{5EBED4C1-02C1-4D90-95AA-7BBA89F424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08C9F5-F2AC-4F55-924F-B15377CE8169}" type="pres">
      <dgm:prSet presAssocID="{5EBED4C1-02C1-4D90-95AA-7BBA89F42445}" presName="dummyMaxCanvas" presStyleCnt="0">
        <dgm:presLayoutVars/>
      </dgm:prSet>
      <dgm:spPr/>
    </dgm:pt>
    <dgm:pt modelId="{932B19DC-BB11-4927-BE80-DC5190910E7F}" type="pres">
      <dgm:prSet presAssocID="{5EBED4C1-02C1-4D90-95AA-7BBA89F4244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FEF6E-2194-4D75-8753-B7965079287F}" type="pres">
      <dgm:prSet presAssocID="{5EBED4C1-02C1-4D90-95AA-7BBA89F4244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B991F-1921-4CC8-8AE7-D4308D0378EE}" type="pres">
      <dgm:prSet presAssocID="{5EBED4C1-02C1-4D90-95AA-7BBA89F4244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6D755-72E4-4CF2-B1DF-4E8A3B9BF86B}" type="pres">
      <dgm:prSet presAssocID="{5EBED4C1-02C1-4D90-95AA-7BBA89F4244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8CF1B-08B1-4229-B60D-51560298059B}" type="pres">
      <dgm:prSet presAssocID="{5EBED4C1-02C1-4D90-95AA-7BBA89F4244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824F9-8F17-41C2-BFB8-8F6B44BEA238}" type="pres">
      <dgm:prSet presAssocID="{5EBED4C1-02C1-4D90-95AA-7BBA89F4244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EDE0F-16F4-42A8-BB1B-693233F9DC54}" type="pres">
      <dgm:prSet presAssocID="{5EBED4C1-02C1-4D90-95AA-7BBA89F4244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614FB-96C3-4F3A-87BC-282E4363C88B}" type="pres">
      <dgm:prSet presAssocID="{5EBED4C1-02C1-4D90-95AA-7BBA89F4244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382BD-76EC-41E9-89D6-3488478C68DF}" type="pres">
      <dgm:prSet presAssocID="{5EBED4C1-02C1-4D90-95AA-7BBA89F4244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DE43B-5442-48BA-8EC9-F6A8F823A86E}" type="pres">
      <dgm:prSet presAssocID="{5EBED4C1-02C1-4D90-95AA-7BBA89F4244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9C62B-47C2-4735-8AD8-153DE608A235}" type="pres">
      <dgm:prSet presAssocID="{5EBED4C1-02C1-4D90-95AA-7BBA89F4244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C8C0BB-462A-4371-8C7B-1FECFB48BE9E}" type="presOf" srcId="{5EBED4C1-02C1-4D90-95AA-7BBA89F42445}" destId="{4F247F00-6F84-4588-8A3C-DE85E21CC5A0}" srcOrd="0" destOrd="0" presId="urn:microsoft.com/office/officeart/2005/8/layout/vProcess5"/>
    <dgm:cxn modelId="{AE1ECAD8-9AEF-4FC7-B994-981DDFE73F7A}" type="presOf" srcId="{48180F23-848F-4A61-968D-BA8CB71EAC6D}" destId="{14AEDE0F-16F4-42A8-BB1B-693233F9DC54}" srcOrd="0" destOrd="0" presId="urn:microsoft.com/office/officeart/2005/8/layout/vProcess5"/>
    <dgm:cxn modelId="{BB9BF960-BBAC-437A-9FE6-9CC44812C894}" type="presOf" srcId="{7E6FA7BC-3ED3-4CF8-8E3D-265538F9E193}" destId="{3AC6D755-72E4-4CF2-B1DF-4E8A3B9BF86B}" srcOrd="0" destOrd="0" presId="urn:microsoft.com/office/officeart/2005/8/layout/vProcess5"/>
    <dgm:cxn modelId="{AFC55E7F-1C9D-4548-99FF-891AC09DF2C3}" type="presOf" srcId="{2B0CF9B9-415F-4DF5-835B-943DE7495D9C}" destId="{5B28CF1B-08B1-4229-B60D-51560298059B}" srcOrd="0" destOrd="0" presId="urn:microsoft.com/office/officeart/2005/8/layout/vProcess5"/>
    <dgm:cxn modelId="{1C773BE1-A556-45A9-98FA-35A2A3CDF967}" type="presOf" srcId="{3989F554-6A9A-4EC5-8B4C-8510D2E41392}" destId="{49C614FB-96C3-4F3A-87BC-282E4363C88B}" srcOrd="1" destOrd="0" presId="urn:microsoft.com/office/officeart/2005/8/layout/vProcess5"/>
    <dgm:cxn modelId="{7C4E13B4-4F76-44B2-9144-2667AEF32657}" type="presOf" srcId="{103EF842-3E9C-421B-8C34-46655F9AA6BC}" destId="{D7AFEF6E-2194-4D75-8753-B7965079287F}" srcOrd="0" destOrd="0" presId="urn:microsoft.com/office/officeart/2005/8/layout/vProcess5"/>
    <dgm:cxn modelId="{28FC4F09-E1BB-476D-B921-17C5C2881B5D}" srcId="{5EBED4C1-02C1-4D90-95AA-7BBA89F42445}" destId="{103EF842-3E9C-421B-8C34-46655F9AA6BC}" srcOrd="1" destOrd="0" parTransId="{C7FFF183-4268-42EE-AB7C-3B13AC907476}" sibTransId="{B37AB325-92B8-4F2C-B333-FB49866140DB}"/>
    <dgm:cxn modelId="{9C72FB47-282C-4115-9BC5-575014E6B3A6}" srcId="{5EBED4C1-02C1-4D90-95AA-7BBA89F42445}" destId="{3989F554-6A9A-4EC5-8B4C-8510D2E41392}" srcOrd="0" destOrd="0" parTransId="{A767F798-24A6-4C28-8C91-8C9570F5A8A4}" sibTransId="{2B0CF9B9-415F-4DF5-835B-943DE7495D9C}"/>
    <dgm:cxn modelId="{E8B693C7-6D10-4D42-B14C-1A7B0AC7B547}" type="presOf" srcId="{B37AB325-92B8-4F2C-B333-FB49866140DB}" destId="{5C6824F9-8F17-41C2-BFB8-8F6B44BEA238}" srcOrd="0" destOrd="0" presId="urn:microsoft.com/office/officeart/2005/8/layout/vProcess5"/>
    <dgm:cxn modelId="{79A36091-08F9-4734-B386-4E1404458BC2}" type="presOf" srcId="{7E6FA7BC-3ED3-4CF8-8E3D-265538F9E193}" destId="{D729C62B-47C2-4735-8AD8-153DE608A235}" srcOrd="1" destOrd="0" presId="urn:microsoft.com/office/officeart/2005/8/layout/vProcess5"/>
    <dgm:cxn modelId="{B1FE1906-223D-4CC9-B061-BF26E785787A}" srcId="{5EBED4C1-02C1-4D90-95AA-7BBA89F42445}" destId="{7E6FA7BC-3ED3-4CF8-8E3D-265538F9E193}" srcOrd="3" destOrd="0" parTransId="{E219B115-0592-4529-91C7-B70DBF6FBFAE}" sibTransId="{8DC289DC-20EE-4D0B-B821-8832A6324F7E}"/>
    <dgm:cxn modelId="{A6A8241B-0039-4F99-B645-3811E3BB290C}" type="presOf" srcId="{103EF842-3E9C-421B-8C34-46655F9AA6BC}" destId="{457382BD-76EC-41E9-89D6-3488478C68DF}" srcOrd="1" destOrd="0" presId="urn:microsoft.com/office/officeart/2005/8/layout/vProcess5"/>
    <dgm:cxn modelId="{C0916D82-CFE6-494C-8B45-598605F897BA}" srcId="{5EBED4C1-02C1-4D90-95AA-7BBA89F42445}" destId="{F67B2905-3442-48E1-B99B-7C291FD19F40}" srcOrd="2" destOrd="0" parTransId="{57CD4153-9060-4F91-B06D-37DA9B05BA39}" sibTransId="{48180F23-848F-4A61-968D-BA8CB71EAC6D}"/>
    <dgm:cxn modelId="{223921E4-48F9-4D56-B26A-6D06D3292211}" type="presOf" srcId="{F67B2905-3442-48E1-B99B-7C291FD19F40}" destId="{5A5DE43B-5442-48BA-8EC9-F6A8F823A86E}" srcOrd="1" destOrd="0" presId="urn:microsoft.com/office/officeart/2005/8/layout/vProcess5"/>
    <dgm:cxn modelId="{624C6C54-1FF4-4A89-8870-DF58C4D84A90}" type="presOf" srcId="{3989F554-6A9A-4EC5-8B4C-8510D2E41392}" destId="{932B19DC-BB11-4927-BE80-DC5190910E7F}" srcOrd="0" destOrd="0" presId="urn:microsoft.com/office/officeart/2005/8/layout/vProcess5"/>
    <dgm:cxn modelId="{E59470D2-6095-47CC-95EE-5EAE89B89B5C}" type="presOf" srcId="{F67B2905-3442-48E1-B99B-7C291FD19F40}" destId="{D24B991F-1921-4CC8-8AE7-D4308D0378EE}" srcOrd="0" destOrd="0" presId="urn:microsoft.com/office/officeart/2005/8/layout/vProcess5"/>
    <dgm:cxn modelId="{808B0AD1-9CBB-4081-A338-3CAAFEC1140F}" type="presParOf" srcId="{4F247F00-6F84-4588-8A3C-DE85E21CC5A0}" destId="{F108C9F5-F2AC-4F55-924F-B15377CE8169}" srcOrd="0" destOrd="0" presId="urn:microsoft.com/office/officeart/2005/8/layout/vProcess5"/>
    <dgm:cxn modelId="{C085964E-8531-40E1-A7A8-8C81F7009D62}" type="presParOf" srcId="{4F247F00-6F84-4588-8A3C-DE85E21CC5A0}" destId="{932B19DC-BB11-4927-BE80-DC5190910E7F}" srcOrd="1" destOrd="0" presId="urn:microsoft.com/office/officeart/2005/8/layout/vProcess5"/>
    <dgm:cxn modelId="{5D1A40FA-62B6-4E76-AFAC-8DC4598E135C}" type="presParOf" srcId="{4F247F00-6F84-4588-8A3C-DE85E21CC5A0}" destId="{D7AFEF6E-2194-4D75-8753-B7965079287F}" srcOrd="2" destOrd="0" presId="urn:microsoft.com/office/officeart/2005/8/layout/vProcess5"/>
    <dgm:cxn modelId="{8DA9C6C8-7A71-44E3-B288-F0B202A6BCF5}" type="presParOf" srcId="{4F247F00-6F84-4588-8A3C-DE85E21CC5A0}" destId="{D24B991F-1921-4CC8-8AE7-D4308D0378EE}" srcOrd="3" destOrd="0" presId="urn:microsoft.com/office/officeart/2005/8/layout/vProcess5"/>
    <dgm:cxn modelId="{285C74DF-1D35-45DD-8B37-302D178F95D6}" type="presParOf" srcId="{4F247F00-6F84-4588-8A3C-DE85E21CC5A0}" destId="{3AC6D755-72E4-4CF2-B1DF-4E8A3B9BF86B}" srcOrd="4" destOrd="0" presId="urn:microsoft.com/office/officeart/2005/8/layout/vProcess5"/>
    <dgm:cxn modelId="{2734D20C-CC54-406D-8FB1-4D196C0213AE}" type="presParOf" srcId="{4F247F00-6F84-4588-8A3C-DE85E21CC5A0}" destId="{5B28CF1B-08B1-4229-B60D-51560298059B}" srcOrd="5" destOrd="0" presId="urn:microsoft.com/office/officeart/2005/8/layout/vProcess5"/>
    <dgm:cxn modelId="{76B2F596-58B9-45E4-BBCC-0823EA5C28C4}" type="presParOf" srcId="{4F247F00-6F84-4588-8A3C-DE85E21CC5A0}" destId="{5C6824F9-8F17-41C2-BFB8-8F6B44BEA238}" srcOrd="6" destOrd="0" presId="urn:microsoft.com/office/officeart/2005/8/layout/vProcess5"/>
    <dgm:cxn modelId="{EA88A7B6-819D-4191-8C92-C93DEE1600D9}" type="presParOf" srcId="{4F247F00-6F84-4588-8A3C-DE85E21CC5A0}" destId="{14AEDE0F-16F4-42A8-BB1B-693233F9DC54}" srcOrd="7" destOrd="0" presId="urn:microsoft.com/office/officeart/2005/8/layout/vProcess5"/>
    <dgm:cxn modelId="{22EAD2C1-BBD6-4964-8037-79767AC5EC38}" type="presParOf" srcId="{4F247F00-6F84-4588-8A3C-DE85E21CC5A0}" destId="{49C614FB-96C3-4F3A-87BC-282E4363C88B}" srcOrd="8" destOrd="0" presId="urn:microsoft.com/office/officeart/2005/8/layout/vProcess5"/>
    <dgm:cxn modelId="{839477E6-D213-438B-B2ED-7551151410EB}" type="presParOf" srcId="{4F247F00-6F84-4588-8A3C-DE85E21CC5A0}" destId="{457382BD-76EC-41E9-89D6-3488478C68DF}" srcOrd="9" destOrd="0" presId="urn:microsoft.com/office/officeart/2005/8/layout/vProcess5"/>
    <dgm:cxn modelId="{C41F75CC-9E60-4D8D-835C-C25B8E51017F}" type="presParOf" srcId="{4F247F00-6F84-4588-8A3C-DE85E21CC5A0}" destId="{5A5DE43B-5442-48BA-8EC9-F6A8F823A86E}" srcOrd="10" destOrd="0" presId="urn:microsoft.com/office/officeart/2005/8/layout/vProcess5"/>
    <dgm:cxn modelId="{3CFBB161-C31A-42BF-ACFB-8E23BF055DE3}" type="presParOf" srcId="{4F247F00-6F84-4588-8A3C-DE85E21CC5A0}" destId="{D729C62B-47C2-4735-8AD8-153DE608A23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DBECE-F1D5-4735-8D07-33A60BAE600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BED192-59CD-499B-B747-17828093B9C1}">
      <dgm:prSet/>
      <dgm:spPr/>
      <dgm:t>
        <a:bodyPr/>
        <a:lstStyle/>
        <a:p>
          <a:r>
            <a:rPr lang="en-US"/>
            <a:t>Its radius is around 722.65</a:t>
          </a:r>
        </a:p>
      </dgm:t>
    </dgm:pt>
    <dgm:pt modelId="{63B6160F-987B-4F4B-AFE1-2FFD35C34CC9}" type="parTrans" cxnId="{568E706A-7008-42F8-BC01-0C72DDE495F1}">
      <dgm:prSet/>
      <dgm:spPr/>
      <dgm:t>
        <a:bodyPr/>
        <a:lstStyle/>
        <a:p>
          <a:endParaRPr lang="en-US"/>
        </a:p>
      </dgm:t>
    </dgm:pt>
    <dgm:pt modelId="{0E34F63F-BB5B-464D-B50D-ADC8DB5E60BA}" type="sibTrans" cxnId="{568E706A-7008-42F8-BC01-0C72DDE495F1}">
      <dgm:prSet/>
      <dgm:spPr/>
      <dgm:t>
        <a:bodyPr/>
        <a:lstStyle/>
        <a:p>
          <a:endParaRPr lang="en-US"/>
        </a:p>
      </dgm:t>
    </dgm:pt>
    <dgm:pt modelId="{F9EF50F8-88BC-4A3E-8197-1893393C2C6E}">
      <dgm:prSet/>
      <dgm:spPr/>
      <dgm:t>
        <a:bodyPr/>
        <a:lstStyle/>
        <a:p>
          <a:r>
            <a:rPr lang="en-US"/>
            <a:t>Its mass is around 1.66x10^22 kg</a:t>
          </a:r>
        </a:p>
      </dgm:t>
    </dgm:pt>
    <dgm:pt modelId="{C231CAF2-1973-4D1D-8BE0-B18A79461F55}" type="parTrans" cxnId="{B4AC31C3-3FA5-4ED6-82CE-524135FEF803}">
      <dgm:prSet/>
      <dgm:spPr/>
      <dgm:t>
        <a:bodyPr/>
        <a:lstStyle/>
        <a:p>
          <a:endParaRPr lang="en-US"/>
        </a:p>
      </dgm:t>
    </dgm:pt>
    <dgm:pt modelId="{EB1F83D3-9FFB-44CD-B786-9A83FF7627F4}" type="sibTrans" cxnId="{B4AC31C3-3FA5-4ED6-82CE-524135FEF803}">
      <dgm:prSet/>
      <dgm:spPr/>
      <dgm:t>
        <a:bodyPr/>
        <a:lstStyle/>
        <a:p>
          <a:endParaRPr lang="en-US"/>
        </a:p>
      </dgm:t>
    </dgm:pt>
    <dgm:pt modelId="{DDE96817-2B0F-45A1-B518-C78680F64986}">
      <dgm:prSet/>
      <dgm:spPr/>
      <dgm:t>
        <a:bodyPr/>
        <a:lstStyle/>
        <a:p>
          <a:r>
            <a:rPr lang="en-US"/>
            <a:t>It is around 4.503 billion years old</a:t>
          </a:r>
        </a:p>
      </dgm:t>
    </dgm:pt>
    <dgm:pt modelId="{1FE1CF9B-841C-49B0-B293-CE16C1B016EE}" type="parTrans" cxnId="{6F295635-60D8-4D7C-9224-16B6C4884F08}">
      <dgm:prSet/>
      <dgm:spPr/>
      <dgm:t>
        <a:bodyPr/>
        <a:lstStyle/>
        <a:p>
          <a:endParaRPr lang="en-US"/>
        </a:p>
      </dgm:t>
    </dgm:pt>
    <dgm:pt modelId="{4C7C1319-2469-4F42-BCD9-42F0F81F833D}" type="sibTrans" cxnId="{6F295635-60D8-4D7C-9224-16B6C4884F08}">
      <dgm:prSet/>
      <dgm:spPr/>
      <dgm:t>
        <a:bodyPr/>
        <a:lstStyle/>
        <a:p>
          <a:endParaRPr lang="en-US"/>
        </a:p>
      </dgm:t>
    </dgm:pt>
    <dgm:pt modelId="{4189B772-68AD-472A-B478-CF779683B5E8}" type="pres">
      <dgm:prSet presAssocID="{61FDBECE-F1D5-4735-8D07-33A60BAE60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4D51E3-9141-42B5-9B28-EBF72668CFFA}" type="pres">
      <dgm:prSet presAssocID="{A1BED192-59CD-499B-B747-17828093B9C1}" presName="thickLine" presStyleLbl="alignNode1" presStyleIdx="0" presStyleCnt="3"/>
      <dgm:spPr/>
    </dgm:pt>
    <dgm:pt modelId="{B6A7788A-1302-40BB-9FD8-93DC532FF438}" type="pres">
      <dgm:prSet presAssocID="{A1BED192-59CD-499B-B747-17828093B9C1}" presName="horz1" presStyleCnt="0"/>
      <dgm:spPr/>
    </dgm:pt>
    <dgm:pt modelId="{64925C78-7431-4BD5-9F3B-BCE899928D61}" type="pres">
      <dgm:prSet presAssocID="{A1BED192-59CD-499B-B747-17828093B9C1}" presName="tx1" presStyleLbl="revTx" presStyleIdx="0" presStyleCnt="3"/>
      <dgm:spPr/>
      <dgm:t>
        <a:bodyPr/>
        <a:lstStyle/>
        <a:p>
          <a:endParaRPr lang="en-US"/>
        </a:p>
      </dgm:t>
    </dgm:pt>
    <dgm:pt modelId="{D6DD2C9A-7503-4F96-AD74-60CA9F78F552}" type="pres">
      <dgm:prSet presAssocID="{A1BED192-59CD-499B-B747-17828093B9C1}" presName="vert1" presStyleCnt="0"/>
      <dgm:spPr/>
    </dgm:pt>
    <dgm:pt modelId="{BD9763ED-63A6-43B5-8DFF-BFB52BE44CCD}" type="pres">
      <dgm:prSet presAssocID="{F9EF50F8-88BC-4A3E-8197-1893393C2C6E}" presName="thickLine" presStyleLbl="alignNode1" presStyleIdx="1" presStyleCnt="3"/>
      <dgm:spPr/>
    </dgm:pt>
    <dgm:pt modelId="{E3014458-2679-4463-981E-7A9F80B24435}" type="pres">
      <dgm:prSet presAssocID="{F9EF50F8-88BC-4A3E-8197-1893393C2C6E}" presName="horz1" presStyleCnt="0"/>
      <dgm:spPr/>
    </dgm:pt>
    <dgm:pt modelId="{6ED8A6F1-E72D-4AA2-AA41-72532B21A2DC}" type="pres">
      <dgm:prSet presAssocID="{F9EF50F8-88BC-4A3E-8197-1893393C2C6E}" presName="tx1" presStyleLbl="revTx" presStyleIdx="1" presStyleCnt="3"/>
      <dgm:spPr/>
      <dgm:t>
        <a:bodyPr/>
        <a:lstStyle/>
        <a:p>
          <a:endParaRPr lang="en-US"/>
        </a:p>
      </dgm:t>
    </dgm:pt>
    <dgm:pt modelId="{15A7FDB9-AA11-43A0-8D28-DAB679F15A9D}" type="pres">
      <dgm:prSet presAssocID="{F9EF50F8-88BC-4A3E-8197-1893393C2C6E}" presName="vert1" presStyleCnt="0"/>
      <dgm:spPr/>
    </dgm:pt>
    <dgm:pt modelId="{CA31E2F4-F205-4745-8352-6BF44E6F46B5}" type="pres">
      <dgm:prSet presAssocID="{DDE96817-2B0F-45A1-B518-C78680F64986}" presName="thickLine" presStyleLbl="alignNode1" presStyleIdx="2" presStyleCnt="3"/>
      <dgm:spPr/>
    </dgm:pt>
    <dgm:pt modelId="{87B05C12-15C3-4F0B-AB8D-CCEC0E2FD5EB}" type="pres">
      <dgm:prSet presAssocID="{DDE96817-2B0F-45A1-B518-C78680F64986}" presName="horz1" presStyleCnt="0"/>
      <dgm:spPr/>
    </dgm:pt>
    <dgm:pt modelId="{F5647A21-4E6D-456C-B08A-15EDE592FF67}" type="pres">
      <dgm:prSet presAssocID="{DDE96817-2B0F-45A1-B518-C78680F64986}" presName="tx1" presStyleLbl="revTx" presStyleIdx="2" presStyleCnt="3"/>
      <dgm:spPr/>
      <dgm:t>
        <a:bodyPr/>
        <a:lstStyle/>
        <a:p>
          <a:endParaRPr lang="en-US"/>
        </a:p>
      </dgm:t>
    </dgm:pt>
    <dgm:pt modelId="{E0A32102-94A1-45FD-B6DE-5A975D72865B}" type="pres">
      <dgm:prSet presAssocID="{DDE96817-2B0F-45A1-B518-C78680F64986}" presName="vert1" presStyleCnt="0"/>
      <dgm:spPr/>
    </dgm:pt>
  </dgm:ptLst>
  <dgm:cxnLst>
    <dgm:cxn modelId="{D3193007-7AB7-4ED5-AB90-0FC5E03CB00D}" type="presOf" srcId="{DDE96817-2B0F-45A1-B518-C78680F64986}" destId="{F5647A21-4E6D-456C-B08A-15EDE592FF67}" srcOrd="0" destOrd="0" presId="urn:microsoft.com/office/officeart/2008/layout/LinedList"/>
    <dgm:cxn modelId="{ED88BB62-D257-4730-B7E8-21468A08DA9F}" type="presOf" srcId="{61FDBECE-F1D5-4735-8D07-33A60BAE6005}" destId="{4189B772-68AD-472A-B478-CF779683B5E8}" srcOrd="0" destOrd="0" presId="urn:microsoft.com/office/officeart/2008/layout/LinedList"/>
    <dgm:cxn modelId="{8743AFE2-BED6-4E25-923E-F6FEFF26494B}" type="presOf" srcId="{F9EF50F8-88BC-4A3E-8197-1893393C2C6E}" destId="{6ED8A6F1-E72D-4AA2-AA41-72532B21A2DC}" srcOrd="0" destOrd="0" presId="urn:microsoft.com/office/officeart/2008/layout/LinedList"/>
    <dgm:cxn modelId="{6F295635-60D8-4D7C-9224-16B6C4884F08}" srcId="{61FDBECE-F1D5-4735-8D07-33A60BAE6005}" destId="{DDE96817-2B0F-45A1-B518-C78680F64986}" srcOrd="2" destOrd="0" parTransId="{1FE1CF9B-841C-49B0-B293-CE16C1B016EE}" sibTransId="{4C7C1319-2469-4F42-BCD9-42F0F81F833D}"/>
    <dgm:cxn modelId="{568E706A-7008-42F8-BC01-0C72DDE495F1}" srcId="{61FDBECE-F1D5-4735-8D07-33A60BAE6005}" destId="{A1BED192-59CD-499B-B747-17828093B9C1}" srcOrd="0" destOrd="0" parTransId="{63B6160F-987B-4F4B-AFE1-2FFD35C34CC9}" sibTransId="{0E34F63F-BB5B-464D-B50D-ADC8DB5E60BA}"/>
    <dgm:cxn modelId="{B4AC31C3-3FA5-4ED6-82CE-524135FEF803}" srcId="{61FDBECE-F1D5-4735-8D07-33A60BAE6005}" destId="{F9EF50F8-88BC-4A3E-8197-1893393C2C6E}" srcOrd="1" destOrd="0" parTransId="{C231CAF2-1973-4D1D-8BE0-B18A79461F55}" sibTransId="{EB1F83D3-9FFB-44CD-B786-9A83FF7627F4}"/>
    <dgm:cxn modelId="{3DB8C791-E2D5-4FF6-9F2B-0EECE4457652}" type="presOf" srcId="{A1BED192-59CD-499B-B747-17828093B9C1}" destId="{64925C78-7431-4BD5-9F3B-BCE899928D61}" srcOrd="0" destOrd="0" presId="urn:microsoft.com/office/officeart/2008/layout/LinedList"/>
    <dgm:cxn modelId="{A6367F67-7929-4C85-B346-BFCFF7CC2D91}" type="presParOf" srcId="{4189B772-68AD-472A-B478-CF779683B5E8}" destId="{A64D51E3-9141-42B5-9B28-EBF72668CFFA}" srcOrd="0" destOrd="0" presId="urn:microsoft.com/office/officeart/2008/layout/LinedList"/>
    <dgm:cxn modelId="{8FBF510A-87C6-482B-B0BD-8CE487C9FF33}" type="presParOf" srcId="{4189B772-68AD-472A-B478-CF779683B5E8}" destId="{B6A7788A-1302-40BB-9FD8-93DC532FF438}" srcOrd="1" destOrd="0" presId="urn:microsoft.com/office/officeart/2008/layout/LinedList"/>
    <dgm:cxn modelId="{BA3AD14C-0E1C-4770-B050-18353ECAEF61}" type="presParOf" srcId="{B6A7788A-1302-40BB-9FD8-93DC532FF438}" destId="{64925C78-7431-4BD5-9F3B-BCE899928D61}" srcOrd="0" destOrd="0" presId="urn:microsoft.com/office/officeart/2008/layout/LinedList"/>
    <dgm:cxn modelId="{B9B52A7A-C33F-4C20-A77C-649255615BB0}" type="presParOf" srcId="{B6A7788A-1302-40BB-9FD8-93DC532FF438}" destId="{D6DD2C9A-7503-4F96-AD74-60CA9F78F552}" srcOrd="1" destOrd="0" presId="urn:microsoft.com/office/officeart/2008/layout/LinedList"/>
    <dgm:cxn modelId="{AEB07A8B-1010-4680-BB9B-E66506F34D26}" type="presParOf" srcId="{4189B772-68AD-472A-B478-CF779683B5E8}" destId="{BD9763ED-63A6-43B5-8DFF-BFB52BE44CCD}" srcOrd="2" destOrd="0" presId="urn:microsoft.com/office/officeart/2008/layout/LinedList"/>
    <dgm:cxn modelId="{047F35F9-66B1-4A5C-8EA6-B6D3DAFC7861}" type="presParOf" srcId="{4189B772-68AD-472A-B478-CF779683B5E8}" destId="{E3014458-2679-4463-981E-7A9F80B24435}" srcOrd="3" destOrd="0" presId="urn:microsoft.com/office/officeart/2008/layout/LinedList"/>
    <dgm:cxn modelId="{B68BA72B-830B-41A0-9668-617F7BE167BD}" type="presParOf" srcId="{E3014458-2679-4463-981E-7A9F80B24435}" destId="{6ED8A6F1-E72D-4AA2-AA41-72532B21A2DC}" srcOrd="0" destOrd="0" presId="urn:microsoft.com/office/officeart/2008/layout/LinedList"/>
    <dgm:cxn modelId="{BF1DD4BD-FFE0-410F-BB7E-A16F2A001AE0}" type="presParOf" srcId="{E3014458-2679-4463-981E-7A9F80B24435}" destId="{15A7FDB9-AA11-43A0-8D28-DAB679F15A9D}" srcOrd="1" destOrd="0" presId="urn:microsoft.com/office/officeart/2008/layout/LinedList"/>
    <dgm:cxn modelId="{03F318AF-B7DA-4F3A-81B2-E4D2F2CB972C}" type="presParOf" srcId="{4189B772-68AD-472A-B478-CF779683B5E8}" destId="{CA31E2F4-F205-4745-8352-6BF44E6F46B5}" srcOrd="4" destOrd="0" presId="urn:microsoft.com/office/officeart/2008/layout/LinedList"/>
    <dgm:cxn modelId="{41B7F9E3-E18B-4905-A75C-AD530FBD2DE3}" type="presParOf" srcId="{4189B772-68AD-472A-B478-CF779683B5E8}" destId="{87B05C12-15C3-4F0B-AB8D-CCEC0E2FD5EB}" srcOrd="5" destOrd="0" presId="urn:microsoft.com/office/officeart/2008/layout/LinedList"/>
    <dgm:cxn modelId="{6BC0ED55-A75F-4AB9-B3EB-FD50654AD2B0}" type="presParOf" srcId="{87B05C12-15C3-4F0B-AB8D-CCEC0E2FD5EB}" destId="{F5647A21-4E6D-456C-B08A-15EDE592FF67}" srcOrd="0" destOrd="0" presId="urn:microsoft.com/office/officeart/2008/layout/LinedList"/>
    <dgm:cxn modelId="{5224454C-106A-480C-BD2B-E0BB4BC7AC38}" type="presParOf" srcId="{87B05C12-15C3-4F0B-AB8D-CCEC0E2FD5EB}" destId="{E0A32102-94A1-45FD-B6DE-5A975D7286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6086D-2FB3-4DB3-AB10-7E721B6A7097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0AAC6D-0B32-42E4-B72C-041389EC17AC}">
      <dgm:prSet/>
      <dgm:spPr/>
      <dgm:t>
        <a:bodyPr/>
        <a:lstStyle/>
        <a:p>
          <a:r>
            <a:rPr lang="en-US" dirty="0"/>
            <a:t>Its radius is about 3,958.8mi</a:t>
          </a:r>
        </a:p>
      </dgm:t>
    </dgm:pt>
    <dgm:pt modelId="{D9BA71F4-352D-4E84-9A8A-D40385A9743C}" type="parTrans" cxnId="{AFD2C64A-E0CF-4591-80D3-3756D808D218}">
      <dgm:prSet/>
      <dgm:spPr/>
      <dgm:t>
        <a:bodyPr/>
        <a:lstStyle/>
        <a:p>
          <a:endParaRPr lang="en-US"/>
        </a:p>
      </dgm:t>
    </dgm:pt>
    <dgm:pt modelId="{044D62AF-E632-4986-9956-127E9B2FC90E}" type="sibTrans" cxnId="{AFD2C64A-E0CF-4591-80D3-3756D808D218}">
      <dgm:prSet/>
      <dgm:spPr/>
      <dgm:t>
        <a:bodyPr/>
        <a:lstStyle/>
        <a:p>
          <a:endParaRPr lang="en-US"/>
        </a:p>
      </dgm:t>
    </dgm:pt>
    <dgm:pt modelId="{A3E13735-7FFB-4668-9427-C83F20022FAA}">
      <dgm:prSet/>
      <dgm:spPr/>
      <dgm:t>
        <a:bodyPr/>
        <a:lstStyle/>
        <a:p>
          <a:pPr rtl="0"/>
          <a:r>
            <a:rPr lang="en-US" dirty="0"/>
            <a:t>Its circumference is </a:t>
          </a:r>
          <a:r>
            <a:rPr lang="en-US" dirty="0">
              <a:latin typeface="Tw Cen MT" panose="020B0502020104020203"/>
            </a:rPr>
            <a:t>40,075 km</a:t>
          </a:r>
          <a:endParaRPr lang="en-US" dirty="0"/>
        </a:p>
      </dgm:t>
    </dgm:pt>
    <dgm:pt modelId="{4A145436-E1DC-4020-85E2-678202915F78}" type="parTrans" cxnId="{90B81C34-CD50-46AA-A49F-80576F0C586F}">
      <dgm:prSet/>
      <dgm:spPr/>
      <dgm:t>
        <a:bodyPr/>
        <a:lstStyle/>
        <a:p>
          <a:endParaRPr lang="en-US"/>
        </a:p>
      </dgm:t>
    </dgm:pt>
    <dgm:pt modelId="{87CAE183-07BB-420C-AD14-6DF4A86CC05E}" type="sibTrans" cxnId="{90B81C34-CD50-46AA-A49F-80576F0C586F}">
      <dgm:prSet/>
      <dgm:spPr/>
      <dgm:t>
        <a:bodyPr/>
        <a:lstStyle/>
        <a:p>
          <a:endParaRPr lang="en-US"/>
        </a:p>
      </dgm:t>
    </dgm:pt>
    <dgm:pt modelId="{06E2AB4B-148D-46FD-ACBE-9A2F85EA56DC}">
      <dgm:prSet phldr="0"/>
      <dgm:spPr/>
      <dgm:t>
        <a:bodyPr/>
        <a:lstStyle/>
        <a:p>
          <a:pPr rtl="0"/>
          <a:r>
            <a:rPr lang="en-US" dirty="0">
              <a:latin typeface="Tw Cen MT" panose="020B0502020104020203"/>
            </a:rPr>
            <a:t>Its mass is about 5.972 X 10^24 kg</a:t>
          </a:r>
        </a:p>
      </dgm:t>
    </dgm:pt>
    <dgm:pt modelId="{8BC13835-0716-4A30-8215-06AA4896FC3B}" type="parTrans" cxnId="{E3EF11F0-05BB-4A5C-9E14-ABA9565700CC}">
      <dgm:prSet/>
      <dgm:spPr/>
    </dgm:pt>
    <dgm:pt modelId="{3C0231EE-D18A-4083-ACEC-783AAB8791C0}" type="sibTrans" cxnId="{E3EF11F0-05BB-4A5C-9E14-ABA9565700CC}">
      <dgm:prSet/>
      <dgm:spPr/>
    </dgm:pt>
    <dgm:pt modelId="{736DF6B9-3038-48A1-86D8-764DD228221A}">
      <dgm:prSet phldr="0"/>
      <dgm:spPr/>
      <dgm:t>
        <a:bodyPr/>
        <a:lstStyle/>
        <a:p>
          <a:pPr rtl="0"/>
          <a:r>
            <a:rPr lang="en-US" dirty="0">
              <a:latin typeface="Tw Cen MT" panose="020B0502020104020203"/>
            </a:rPr>
            <a:t>It's about 4.543 billion years old</a:t>
          </a:r>
          <a:endParaRPr lang="en-US" dirty="0"/>
        </a:p>
      </dgm:t>
    </dgm:pt>
    <dgm:pt modelId="{6C926B76-87B8-407B-BEC0-3931B841B5D5}" type="parTrans" cxnId="{2E7CB3EF-44E0-407C-9869-11D7198631C5}">
      <dgm:prSet/>
      <dgm:spPr/>
    </dgm:pt>
    <dgm:pt modelId="{B762E4D2-DC4E-4508-AAFA-C4F5877A9F1A}" type="sibTrans" cxnId="{2E7CB3EF-44E0-407C-9869-11D7198631C5}">
      <dgm:prSet/>
      <dgm:spPr/>
    </dgm:pt>
    <dgm:pt modelId="{44B05477-A94E-4E77-96C8-1D8B7B3E2E42}">
      <dgm:prSet phldr="0"/>
      <dgm:spPr/>
      <dgm:t>
        <a:bodyPr/>
        <a:lstStyle/>
        <a:p>
          <a:pPr rtl="0"/>
          <a:r>
            <a:rPr lang="en-US" dirty="0">
              <a:latin typeface="Tw Cen MT" panose="020B0502020104020203"/>
            </a:rPr>
            <a:t>Its surface area is about 196.6 million mi^2</a:t>
          </a:r>
        </a:p>
      </dgm:t>
    </dgm:pt>
    <dgm:pt modelId="{08DFA70F-992A-4C25-8B89-B82675821EFB}" type="parTrans" cxnId="{C31B7FE7-98A6-4E9F-95BC-2BD4B6C778C2}">
      <dgm:prSet/>
      <dgm:spPr/>
    </dgm:pt>
    <dgm:pt modelId="{0B172054-569D-462F-8501-FBC45D67A919}" type="sibTrans" cxnId="{C31B7FE7-98A6-4E9F-95BC-2BD4B6C778C2}">
      <dgm:prSet/>
      <dgm:spPr/>
    </dgm:pt>
    <dgm:pt modelId="{68E2DBFB-C98F-43BE-A26B-30667127BD86}" type="pres">
      <dgm:prSet presAssocID="{9476086D-2FB3-4DB3-AB10-7E721B6A709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423F95-C113-4FD2-8541-B548C24E37E1}" type="pres">
      <dgm:prSet presAssocID="{020AAC6D-0B32-42E4-B72C-041389EC17AC}" presName="thickLine" presStyleLbl="alignNode1" presStyleIdx="0" presStyleCnt="5"/>
      <dgm:spPr/>
    </dgm:pt>
    <dgm:pt modelId="{A6CC5501-4E5C-4E1B-B34A-C1AF9B97896F}" type="pres">
      <dgm:prSet presAssocID="{020AAC6D-0B32-42E4-B72C-041389EC17AC}" presName="horz1" presStyleCnt="0"/>
      <dgm:spPr/>
    </dgm:pt>
    <dgm:pt modelId="{8CB88A30-0B75-4D7A-A772-F426C851085B}" type="pres">
      <dgm:prSet presAssocID="{020AAC6D-0B32-42E4-B72C-041389EC17AC}" presName="tx1" presStyleLbl="revTx" presStyleIdx="0" presStyleCnt="5"/>
      <dgm:spPr/>
      <dgm:t>
        <a:bodyPr/>
        <a:lstStyle/>
        <a:p>
          <a:endParaRPr lang="en-US"/>
        </a:p>
      </dgm:t>
    </dgm:pt>
    <dgm:pt modelId="{DE82EE4D-A431-47F3-885E-481BEB3A768F}" type="pres">
      <dgm:prSet presAssocID="{020AAC6D-0B32-42E4-B72C-041389EC17AC}" presName="vert1" presStyleCnt="0"/>
      <dgm:spPr/>
    </dgm:pt>
    <dgm:pt modelId="{AC394B29-554E-4EC7-A8DA-217AF251C8BD}" type="pres">
      <dgm:prSet presAssocID="{A3E13735-7FFB-4668-9427-C83F20022FAA}" presName="thickLine" presStyleLbl="alignNode1" presStyleIdx="1" presStyleCnt="5"/>
      <dgm:spPr/>
    </dgm:pt>
    <dgm:pt modelId="{017C1B05-133C-4AA1-BF0C-1A9CCA0B3641}" type="pres">
      <dgm:prSet presAssocID="{A3E13735-7FFB-4668-9427-C83F20022FAA}" presName="horz1" presStyleCnt="0"/>
      <dgm:spPr/>
    </dgm:pt>
    <dgm:pt modelId="{CBB742D6-4B3E-476E-B5E1-9F7FA60FA9EB}" type="pres">
      <dgm:prSet presAssocID="{A3E13735-7FFB-4668-9427-C83F20022FAA}" presName="tx1" presStyleLbl="revTx" presStyleIdx="1" presStyleCnt="5"/>
      <dgm:spPr/>
      <dgm:t>
        <a:bodyPr/>
        <a:lstStyle/>
        <a:p>
          <a:endParaRPr lang="en-US"/>
        </a:p>
      </dgm:t>
    </dgm:pt>
    <dgm:pt modelId="{3623026E-B8F8-4A1D-B297-1113DA6053E4}" type="pres">
      <dgm:prSet presAssocID="{A3E13735-7FFB-4668-9427-C83F20022FAA}" presName="vert1" presStyleCnt="0"/>
      <dgm:spPr/>
    </dgm:pt>
    <dgm:pt modelId="{D4146AED-8400-4858-9F51-DDA6EB53CA96}" type="pres">
      <dgm:prSet presAssocID="{06E2AB4B-148D-46FD-ACBE-9A2F85EA56DC}" presName="thickLine" presStyleLbl="alignNode1" presStyleIdx="2" presStyleCnt="5"/>
      <dgm:spPr/>
    </dgm:pt>
    <dgm:pt modelId="{C5F34907-D965-411F-9BCF-85EB80B2A70A}" type="pres">
      <dgm:prSet presAssocID="{06E2AB4B-148D-46FD-ACBE-9A2F85EA56DC}" presName="horz1" presStyleCnt="0"/>
      <dgm:spPr/>
    </dgm:pt>
    <dgm:pt modelId="{C2AA7F4F-C826-4771-AE11-75A8818A6B41}" type="pres">
      <dgm:prSet presAssocID="{06E2AB4B-148D-46FD-ACBE-9A2F85EA56DC}" presName="tx1" presStyleLbl="revTx" presStyleIdx="2" presStyleCnt="5"/>
      <dgm:spPr/>
      <dgm:t>
        <a:bodyPr/>
        <a:lstStyle/>
        <a:p>
          <a:endParaRPr lang="en-US"/>
        </a:p>
      </dgm:t>
    </dgm:pt>
    <dgm:pt modelId="{357B32EC-EFBA-40D4-907B-8936F15BF687}" type="pres">
      <dgm:prSet presAssocID="{06E2AB4B-148D-46FD-ACBE-9A2F85EA56DC}" presName="vert1" presStyleCnt="0"/>
      <dgm:spPr/>
    </dgm:pt>
    <dgm:pt modelId="{8726E303-4DA4-4E2C-A581-CA30BD2A0F01}" type="pres">
      <dgm:prSet presAssocID="{736DF6B9-3038-48A1-86D8-764DD228221A}" presName="thickLine" presStyleLbl="alignNode1" presStyleIdx="3" presStyleCnt="5"/>
      <dgm:spPr/>
    </dgm:pt>
    <dgm:pt modelId="{70599361-0767-4E19-8303-6DB3DB8D2068}" type="pres">
      <dgm:prSet presAssocID="{736DF6B9-3038-48A1-86D8-764DD228221A}" presName="horz1" presStyleCnt="0"/>
      <dgm:spPr/>
    </dgm:pt>
    <dgm:pt modelId="{E5B8A1CF-285F-4876-9BF5-23738EC1EE48}" type="pres">
      <dgm:prSet presAssocID="{736DF6B9-3038-48A1-86D8-764DD228221A}" presName="tx1" presStyleLbl="revTx" presStyleIdx="3" presStyleCnt="5"/>
      <dgm:spPr/>
      <dgm:t>
        <a:bodyPr/>
        <a:lstStyle/>
        <a:p>
          <a:endParaRPr lang="en-US"/>
        </a:p>
      </dgm:t>
    </dgm:pt>
    <dgm:pt modelId="{EC1CDC27-8FC1-4233-B5E1-E5C031BFCD06}" type="pres">
      <dgm:prSet presAssocID="{736DF6B9-3038-48A1-86D8-764DD228221A}" presName="vert1" presStyleCnt="0"/>
      <dgm:spPr/>
    </dgm:pt>
    <dgm:pt modelId="{19BEE23A-CA77-44C1-B841-65F5BBACAE2E}" type="pres">
      <dgm:prSet presAssocID="{44B05477-A94E-4E77-96C8-1D8B7B3E2E42}" presName="thickLine" presStyleLbl="alignNode1" presStyleIdx="4" presStyleCnt="5"/>
      <dgm:spPr/>
    </dgm:pt>
    <dgm:pt modelId="{1ABE5CEF-7CE0-4DF1-8388-17BD98234519}" type="pres">
      <dgm:prSet presAssocID="{44B05477-A94E-4E77-96C8-1D8B7B3E2E42}" presName="horz1" presStyleCnt="0"/>
      <dgm:spPr/>
    </dgm:pt>
    <dgm:pt modelId="{4D797206-92C0-45C4-95D5-E4ABEF0471FC}" type="pres">
      <dgm:prSet presAssocID="{44B05477-A94E-4E77-96C8-1D8B7B3E2E42}" presName="tx1" presStyleLbl="revTx" presStyleIdx="4" presStyleCnt="5"/>
      <dgm:spPr/>
      <dgm:t>
        <a:bodyPr/>
        <a:lstStyle/>
        <a:p>
          <a:endParaRPr lang="en-US"/>
        </a:p>
      </dgm:t>
    </dgm:pt>
    <dgm:pt modelId="{24E37481-519F-4B91-87B5-E640CC925826}" type="pres">
      <dgm:prSet presAssocID="{44B05477-A94E-4E77-96C8-1D8B7B3E2E42}" presName="vert1" presStyleCnt="0"/>
      <dgm:spPr/>
    </dgm:pt>
  </dgm:ptLst>
  <dgm:cxnLst>
    <dgm:cxn modelId="{CEDCEEDC-F9FF-4C48-ACCA-81F06F576179}" type="presOf" srcId="{06E2AB4B-148D-46FD-ACBE-9A2F85EA56DC}" destId="{C2AA7F4F-C826-4771-AE11-75A8818A6B41}" srcOrd="0" destOrd="0" presId="urn:microsoft.com/office/officeart/2008/layout/LinedList"/>
    <dgm:cxn modelId="{2E7CB3EF-44E0-407C-9869-11D7198631C5}" srcId="{9476086D-2FB3-4DB3-AB10-7E721B6A7097}" destId="{736DF6B9-3038-48A1-86D8-764DD228221A}" srcOrd="3" destOrd="0" parTransId="{6C926B76-87B8-407B-BEC0-3931B841B5D5}" sibTransId="{B762E4D2-DC4E-4508-AAFA-C4F5877A9F1A}"/>
    <dgm:cxn modelId="{90B81C34-CD50-46AA-A49F-80576F0C586F}" srcId="{9476086D-2FB3-4DB3-AB10-7E721B6A7097}" destId="{A3E13735-7FFB-4668-9427-C83F20022FAA}" srcOrd="1" destOrd="0" parTransId="{4A145436-E1DC-4020-85E2-678202915F78}" sibTransId="{87CAE183-07BB-420C-AD14-6DF4A86CC05E}"/>
    <dgm:cxn modelId="{9DA5E3A3-BBA3-4076-AEF5-639265A77FF4}" type="presOf" srcId="{44B05477-A94E-4E77-96C8-1D8B7B3E2E42}" destId="{4D797206-92C0-45C4-95D5-E4ABEF0471FC}" srcOrd="0" destOrd="0" presId="urn:microsoft.com/office/officeart/2008/layout/LinedList"/>
    <dgm:cxn modelId="{AFD2C64A-E0CF-4591-80D3-3756D808D218}" srcId="{9476086D-2FB3-4DB3-AB10-7E721B6A7097}" destId="{020AAC6D-0B32-42E4-B72C-041389EC17AC}" srcOrd="0" destOrd="0" parTransId="{D9BA71F4-352D-4E84-9A8A-D40385A9743C}" sibTransId="{044D62AF-E632-4986-9956-127E9B2FC90E}"/>
    <dgm:cxn modelId="{2D4972C3-815A-436D-B9DB-4AE043265E7A}" type="presOf" srcId="{9476086D-2FB3-4DB3-AB10-7E721B6A7097}" destId="{68E2DBFB-C98F-43BE-A26B-30667127BD86}" srcOrd="0" destOrd="0" presId="urn:microsoft.com/office/officeart/2008/layout/LinedList"/>
    <dgm:cxn modelId="{B77091D8-FE1C-4DE1-81C2-81A0107B0153}" type="presOf" srcId="{736DF6B9-3038-48A1-86D8-764DD228221A}" destId="{E5B8A1CF-285F-4876-9BF5-23738EC1EE48}" srcOrd="0" destOrd="0" presId="urn:microsoft.com/office/officeart/2008/layout/LinedList"/>
    <dgm:cxn modelId="{C31B7FE7-98A6-4E9F-95BC-2BD4B6C778C2}" srcId="{9476086D-2FB3-4DB3-AB10-7E721B6A7097}" destId="{44B05477-A94E-4E77-96C8-1D8B7B3E2E42}" srcOrd="4" destOrd="0" parTransId="{08DFA70F-992A-4C25-8B89-B82675821EFB}" sibTransId="{0B172054-569D-462F-8501-FBC45D67A919}"/>
    <dgm:cxn modelId="{E3EF11F0-05BB-4A5C-9E14-ABA9565700CC}" srcId="{9476086D-2FB3-4DB3-AB10-7E721B6A7097}" destId="{06E2AB4B-148D-46FD-ACBE-9A2F85EA56DC}" srcOrd="2" destOrd="0" parTransId="{8BC13835-0716-4A30-8215-06AA4896FC3B}" sibTransId="{3C0231EE-D18A-4083-ACEC-783AAB8791C0}"/>
    <dgm:cxn modelId="{BA5359FB-2A4D-4F37-8CA1-2F396A06E3B5}" type="presOf" srcId="{A3E13735-7FFB-4668-9427-C83F20022FAA}" destId="{CBB742D6-4B3E-476E-B5E1-9F7FA60FA9EB}" srcOrd="0" destOrd="0" presId="urn:microsoft.com/office/officeart/2008/layout/LinedList"/>
    <dgm:cxn modelId="{FD834527-405F-418E-94F1-C926C921A563}" type="presOf" srcId="{020AAC6D-0B32-42E4-B72C-041389EC17AC}" destId="{8CB88A30-0B75-4D7A-A772-F426C851085B}" srcOrd="0" destOrd="0" presId="urn:microsoft.com/office/officeart/2008/layout/LinedList"/>
    <dgm:cxn modelId="{4E6325C3-DAB8-4C22-B3BF-013BEDD3121F}" type="presParOf" srcId="{68E2DBFB-C98F-43BE-A26B-30667127BD86}" destId="{53423F95-C113-4FD2-8541-B548C24E37E1}" srcOrd="0" destOrd="0" presId="urn:microsoft.com/office/officeart/2008/layout/LinedList"/>
    <dgm:cxn modelId="{7A1FE8DF-5203-4FC8-B281-999B40B17E76}" type="presParOf" srcId="{68E2DBFB-C98F-43BE-A26B-30667127BD86}" destId="{A6CC5501-4E5C-4E1B-B34A-C1AF9B97896F}" srcOrd="1" destOrd="0" presId="urn:microsoft.com/office/officeart/2008/layout/LinedList"/>
    <dgm:cxn modelId="{DDF85155-E1E7-4A8E-9A23-1E811F53B3BA}" type="presParOf" srcId="{A6CC5501-4E5C-4E1B-B34A-C1AF9B97896F}" destId="{8CB88A30-0B75-4D7A-A772-F426C851085B}" srcOrd="0" destOrd="0" presId="urn:microsoft.com/office/officeart/2008/layout/LinedList"/>
    <dgm:cxn modelId="{9C912D7E-E5EE-47A1-B3B2-92B062529AA8}" type="presParOf" srcId="{A6CC5501-4E5C-4E1B-B34A-C1AF9B97896F}" destId="{DE82EE4D-A431-47F3-885E-481BEB3A768F}" srcOrd="1" destOrd="0" presId="urn:microsoft.com/office/officeart/2008/layout/LinedList"/>
    <dgm:cxn modelId="{CDF55430-7249-4580-BBBB-268D02610BB1}" type="presParOf" srcId="{68E2DBFB-C98F-43BE-A26B-30667127BD86}" destId="{AC394B29-554E-4EC7-A8DA-217AF251C8BD}" srcOrd="2" destOrd="0" presId="urn:microsoft.com/office/officeart/2008/layout/LinedList"/>
    <dgm:cxn modelId="{28E52B2A-F3B3-4E3B-A0DD-707C5E1BCCF5}" type="presParOf" srcId="{68E2DBFB-C98F-43BE-A26B-30667127BD86}" destId="{017C1B05-133C-4AA1-BF0C-1A9CCA0B3641}" srcOrd="3" destOrd="0" presId="urn:microsoft.com/office/officeart/2008/layout/LinedList"/>
    <dgm:cxn modelId="{12183165-BC9D-4860-A362-64DE37B2F65B}" type="presParOf" srcId="{017C1B05-133C-4AA1-BF0C-1A9CCA0B3641}" destId="{CBB742D6-4B3E-476E-B5E1-9F7FA60FA9EB}" srcOrd="0" destOrd="0" presId="urn:microsoft.com/office/officeart/2008/layout/LinedList"/>
    <dgm:cxn modelId="{260CB385-DFF2-49F1-A0A1-1CA567754C35}" type="presParOf" srcId="{017C1B05-133C-4AA1-BF0C-1A9CCA0B3641}" destId="{3623026E-B8F8-4A1D-B297-1113DA6053E4}" srcOrd="1" destOrd="0" presId="urn:microsoft.com/office/officeart/2008/layout/LinedList"/>
    <dgm:cxn modelId="{719BA758-9FDC-4FA7-A712-B00F58E7AE52}" type="presParOf" srcId="{68E2DBFB-C98F-43BE-A26B-30667127BD86}" destId="{D4146AED-8400-4858-9F51-DDA6EB53CA96}" srcOrd="4" destOrd="0" presId="urn:microsoft.com/office/officeart/2008/layout/LinedList"/>
    <dgm:cxn modelId="{39FC0AF6-746D-497B-BB3A-2C6346901197}" type="presParOf" srcId="{68E2DBFB-C98F-43BE-A26B-30667127BD86}" destId="{C5F34907-D965-411F-9BCF-85EB80B2A70A}" srcOrd="5" destOrd="0" presId="urn:microsoft.com/office/officeart/2008/layout/LinedList"/>
    <dgm:cxn modelId="{39398A86-9FBD-44D4-A053-07B3E5D84F25}" type="presParOf" srcId="{C5F34907-D965-411F-9BCF-85EB80B2A70A}" destId="{C2AA7F4F-C826-4771-AE11-75A8818A6B41}" srcOrd="0" destOrd="0" presId="urn:microsoft.com/office/officeart/2008/layout/LinedList"/>
    <dgm:cxn modelId="{A071E79C-7439-4EEB-9870-86CAA354D45D}" type="presParOf" srcId="{C5F34907-D965-411F-9BCF-85EB80B2A70A}" destId="{357B32EC-EFBA-40D4-907B-8936F15BF687}" srcOrd="1" destOrd="0" presId="urn:microsoft.com/office/officeart/2008/layout/LinedList"/>
    <dgm:cxn modelId="{931D0B0F-9516-42BB-8170-6C98808D132A}" type="presParOf" srcId="{68E2DBFB-C98F-43BE-A26B-30667127BD86}" destId="{8726E303-4DA4-4E2C-A581-CA30BD2A0F01}" srcOrd="6" destOrd="0" presId="urn:microsoft.com/office/officeart/2008/layout/LinedList"/>
    <dgm:cxn modelId="{D88F0F8E-0315-4D43-B4DB-2CAA69FB6846}" type="presParOf" srcId="{68E2DBFB-C98F-43BE-A26B-30667127BD86}" destId="{70599361-0767-4E19-8303-6DB3DB8D2068}" srcOrd="7" destOrd="0" presId="urn:microsoft.com/office/officeart/2008/layout/LinedList"/>
    <dgm:cxn modelId="{4DA72A02-0145-4515-BC0F-5D686AD7E11C}" type="presParOf" srcId="{70599361-0767-4E19-8303-6DB3DB8D2068}" destId="{E5B8A1CF-285F-4876-9BF5-23738EC1EE48}" srcOrd="0" destOrd="0" presId="urn:microsoft.com/office/officeart/2008/layout/LinedList"/>
    <dgm:cxn modelId="{BFA78BC1-24C7-4136-AA67-90E4656A294D}" type="presParOf" srcId="{70599361-0767-4E19-8303-6DB3DB8D2068}" destId="{EC1CDC27-8FC1-4233-B5E1-E5C031BFCD06}" srcOrd="1" destOrd="0" presId="urn:microsoft.com/office/officeart/2008/layout/LinedList"/>
    <dgm:cxn modelId="{E5448A98-FFD8-45C9-9910-92D3DD3E52C4}" type="presParOf" srcId="{68E2DBFB-C98F-43BE-A26B-30667127BD86}" destId="{19BEE23A-CA77-44C1-B841-65F5BBACAE2E}" srcOrd="8" destOrd="0" presId="urn:microsoft.com/office/officeart/2008/layout/LinedList"/>
    <dgm:cxn modelId="{407A88EC-CAEB-426E-A83E-FC1829573535}" type="presParOf" srcId="{68E2DBFB-C98F-43BE-A26B-30667127BD86}" destId="{1ABE5CEF-7CE0-4DF1-8388-17BD98234519}" srcOrd="9" destOrd="0" presId="urn:microsoft.com/office/officeart/2008/layout/LinedList"/>
    <dgm:cxn modelId="{3EBE6972-7C83-4A1F-A0A7-771BC771AE7D}" type="presParOf" srcId="{1ABE5CEF-7CE0-4DF1-8388-17BD98234519}" destId="{4D797206-92C0-45C4-95D5-E4ABEF0471FC}" srcOrd="0" destOrd="0" presId="urn:microsoft.com/office/officeart/2008/layout/LinedList"/>
    <dgm:cxn modelId="{1FC235A4-FE2F-4C63-989D-CF1EE497CA52}" type="presParOf" srcId="{1ABE5CEF-7CE0-4DF1-8388-17BD98234519}" destId="{24E37481-519F-4B91-87B5-E640CC9258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B19DC-BB11-4927-BE80-DC5190910E7F}">
      <dsp:nvSpPr>
        <dsp:cNvPr id="0" name=""/>
        <dsp:cNvSpPr/>
      </dsp:nvSpPr>
      <dsp:spPr>
        <a:xfrm>
          <a:off x="0" y="0"/>
          <a:ext cx="5047202" cy="871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Its radius is about 444.28 mi</a:t>
          </a:r>
        </a:p>
      </dsp:txBody>
      <dsp:txXfrm>
        <a:off x="25531" y="25531"/>
        <a:ext cx="4032913" cy="820636"/>
      </dsp:txXfrm>
    </dsp:sp>
    <dsp:sp modelId="{D7AFEF6E-2194-4D75-8753-B7965079287F}">
      <dsp:nvSpPr>
        <dsp:cNvPr id="0" name=""/>
        <dsp:cNvSpPr/>
      </dsp:nvSpPr>
      <dsp:spPr>
        <a:xfrm>
          <a:off x="422703" y="1030189"/>
          <a:ext cx="5047202" cy="871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Its mass is around 3x10^21kg</a:t>
          </a:r>
        </a:p>
      </dsp:txBody>
      <dsp:txXfrm>
        <a:off x="448234" y="1055720"/>
        <a:ext cx="4006833" cy="820636"/>
      </dsp:txXfrm>
    </dsp:sp>
    <dsp:sp modelId="{D24B991F-1921-4CC8-8AE7-D4308D0378EE}">
      <dsp:nvSpPr>
        <dsp:cNvPr id="0" name=""/>
        <dsp:cNvSpPr/>
      </dsp:nvSpPr>
      <dsp:spPr>
        <a:xfrm>
          <a:off x="839097" y="2060378"/>
          <a:ext cx="5047202" cy="871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Tw Cen MT" panose="020B0502020104020203"/>
            </a:rPr>
            <a:t>It's as old as the sun 4.5 billion years</a:t>
          </a:r>
        </a:p>
      </dsp:txBody>
      <dsp:txXfrm>
        <a:off x="864628" y="2085909"/>
        <a:ext cx="4013142" cy="820636"/>
      </dsp:txXfrm>
    </dsp:sp>
    <dsp:sp modelId="{3AC6D755-72E4-4CF2-B1DF-4E8A3B9BF86B}">
      <dsp:nvSpPr>
        <dsp:cNvPr id="0" name=""/>
        <dsp:cNvSpPr/>
      </dsp:nvSpPr>
      <dsp:spPr>
        <a:xfrm>
          <a:off x="1261800" y="3090567"/>
          <a:ext cx="5047202" cy="871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>
              <a:latin typeface="Tw Cen MT" panose="020B0502020104020203"/>
            </a:rPr>
            <a:t>Its surface area is 6.42x10^9 km^2</a:t>
          </a:r>
        </a:p>
      </dsp:txBody>
      <dsp:txXfrm>
        <a:off x="1287331" y="3116098"/>
        <a:ext cx="4006833" cy="820636"/>
      </dsp:txXfrm>
    </dsp:sp>
    <dsp:sp modelId="{5B28CF1B-08B1-4229-B60D-51560298059B}">
      <dsp:nvSpPr>
        <dsp:cNvPr id="0" name=""/>
        <dsp:cNvSpPr/>
      </dsp:nvSpPr>
      <dsp:spPr>
        <a:xfrm>
          <a:off x="4480598" y="667641"/>
          <a:ext cx="566604" cy="56660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608084" y="667641"/>
        <a:ext cx="311632" cy="426370"/>
      </dsp:txXfrm>
    </dsp:sp>
    <dsp:sp modelId="{5C6824F9-8F17-41C2-BFB8-8F6B44BEA238}">
      <dsp:nvSpPr>
        <dsp:cNvPr id="0" name=""/>
        <dsp:cNvSpPr/>
      </dsp:nvSpPr>
      <dsp:spPr>
        <a:xfrm>
          <a:off x="4903301" y="1697830"/>
          <a:ext cx="566604" cy="56660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030787" y="1697830"/>
        <a:ext cx="311632" cy="426370"/>
      </dsp:txXfrm>
    </dsp:sp>
    <dsp:sp modelId="{14AEDE0F-16F4-42A8-BB1B-693233F9DC54}">
      <dsp:nvSpPr>
        <dsp:cNvPr id="0" name=""/>
        <dsp:cNvSpPr/>
      </dsp:nvSpPr>
      <dsp:spPr>
        <a:xfrm>
          <a:off x="5319695" y="2728020"/>
          <a:ext cx="566604" cy="56660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447181" y="2728020"/>
        <a:ext cx="311632" cy="42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D51E3-9141-42B5-9B28-EBF72668CFFA}">
      <dsp:nvSpPr>
        <dsp:cNvPr id="0" name=""/>
        <dsp:cNvSpPr/>
      </dsp:nvSpPr>
      <dsp:spPr>
        <a:xfrm>
          <a:off x="0" y="1774"/>
          <a:ext cx="35686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25C78-7431-4BD5-9F3B-BCE899928D61}">
      <dsp:nvSpPr>
        <dsp:cNvPr id="0" name=""/>
        <dsp:cNvSpPr/>
      </dsp:nvSpPr>
      <dsp:spPr>
        <a:xfrm>
          <a:off x="0" y="1774"/>
          <a:ext cx="3568661" cy="121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Its radius is around 722.65</a:t>
          </a:r>
        </a:p>
      </dsp:txBody>
      <dsp:txXfrm>
        <a:off x="0" y="1774"/>
        <a:ext cx="3568661" cy="1210312"/>
      </dsp:txXfrm>
    </dsp:sp>
    <dsp:sp modelId="{BD9763ED-63A6-43B5-8DFF-BFB52BE44CCD}">
      <dsp:nvSpPr>
        <dsp:cNvPr id="0" name=""/>
        <dsp:cNvSpPr/>
      </dsp:nvSpPr>
      <dsp:spPr>
        <a:xfrm>
          <a:off x="0" y="1212086"/>
          <a:ext cx="3568661" cy="0"/>
        </a:xfrm>
        <a:prstGeom prst="line">
          <a:avLst/>
        </a:prstGeom>
        <a:solidFill>
          <a:schemeClr val="accent2">
            <a:hueOff val="-750725"/>
            <a:satOff val="-94"/>
            <a:lumOff val="3431"/>
            <a:alphaOff val="0"/>
          </a:schemeClr>
        </a:solidFill>
        <a:ln w="22225" cap="rnd" cmpd="sng" algn="ctr">
          <a:solidFill>
            <a:schemeClr val="accent2">
              <a:hueOff val="-750725"/>
              <a:satOff val="-94"/>
              <a:lumOff val="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8A6F1-E72D-4AA2-AA41-72532B21A2DC}">
      <dsp:nvSpPr>
        <dsp:cNvPr id="0" name=""/>
        <dsp:cNvSpPr/>
      </dsp:nvSpPr>
      <dsp:spPr>
        <a:xfrm>
          <a:off x="0" y="1212086"/>
          <a:ext cx="3568661" cy="121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Its mass is around 1.66x10^22 kg</a:t>
          </a:r>
        </a:p>
      </dsp:txBody>
      <dsp:txXfrm>
        <a:off x="0" y="1212086"/>
        <a:ext cx="3568661" cy="1210312"/>
      </dsp:txXfrm>
    </dsp:sp>
    <dsp:sp modelId="{CA31E2F4-F205-4745-8352-6BF44E6F46B5}">
      <dsp:nvSpPr>
        <dsp:cNvPr id="0" name=""/>
        <dsp:cNvSpPr/>
      </dsp:nvSpPr>
      <dsp:spPr>
        <a:xfrm>
          <a:off x="0" y="2422399"/>
          <a:ext cx="3568661" cy="0"/>
        </a:xfrm>
        <a:prstGeom prst="line">
          <a:avLst/>
        </a:prstGeom>
        <a:solidFill>
          <a:schemeClr val="accent2">
            <a:hueOff val="-1501450"/>
            <a:satOff val="-188"/>
            <a:lumOff val="6862"/>
            <a:alphaOff val="0"/>
          </a:schemeClr>
        </a:solidFill>
        <a:ln w="22225" cap="rnd" cmpd="sng" algn="ctr">
          <a:solidFill>
            <a:schemeClr val="accent2">
              <a:hueOff val="-1501450"/>
              <a:satOff val="-188"/>
              <a:lumOff val="6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47A21-4E6D-456C-B08A-15EDE592FF67}">
      <dsp:nvSpPr>
        <dsp:cNvPr id="0" name=""/>
        <dsp:cNvSpPr/>
      </dsp:nvSpPr>
      <dsp:spPr>
        <a:xfrm>
          <a:off x="0" y="2422399"/>
          <a:ext cx="3568661" cy="121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It is around 4.503 billion years old</a:t>
          </a:r>
        </a:p>
      </dsp:txBody>
      <dsp:txXfrm>
        <a:off x="0" y="2422399"/>
        <a:ext cx="3568661" cy="1210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23F95-C113-4FD2-8541-B548C24E37E1}">
      <dsp:nvSpPr>
        <dsp:cNvPr id="0" name=""/>
        <dsp:cNvSpPr/>
      </dsp:nvSpPr>
      <dsp:spPr>
        <a:xfrm>
          <a:off x="0" y="427"/>
          <a:ext cx="37308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B88A30-0B75-4D7A-A772-F426C851085B}">
      <dsp:nvSpPr>
        <dsp:cNvPr id="0" name=""/>
        <dsp:cNvSpPr/>
      </dsp:nvSpPr>
      <dsp:spPr>
        <a:xfrm>
          <a:off x="0" y="427"/>
          <a:ext cx="3730810" cy="700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Its radius is about 3,958.8mi</a:t>
          </a:r>
        </a:p>
      </dsp:txBody>
      <dsp:txXfrm>
        <a:off x="0" y="427"/>
        <a:ext cx="3730810" cy="700869"/>
      </dsp:txXfrm>
    </dsp:sp>
    <dsp:sp modelId="{AC394B29-554E-4EC7-A8DA-217AF251C8BD}">
      <dsp:nvSpPr>
        <dsp:cNvPr id="0" name=""/>
        <dsp:cNvSpPr/>
      </dsp:nvSpPr>
      <dsp:spPr>
        <a:xfrm>
          <a:off x="0" y="701296"/>
          <a:ext cx="37308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B742D6-4B3E-476E-B5E1-9F7FA60FA9EB}">
      <dsp:nvSpPr>
        <dsp:cNvPr id="0" name=""/>
        <dsp:cNvSpPr/>
      </dsp:nvSpPr>
      <dsp:spPr>
        <a:xfrm>
          <a:off x="0" y="701296"/>
          <a:ext cx="3730810" cy="700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Its circumference is </a:t>
          </a:r>
          <a:r>
            <a:rPr lang="en-US" sz="2100" kern="1200" dirty="0">
              <a:latin typeface="Tw Cen MT" panose="020B0502020104020203"/>
            </a:rPr>
            <a:t>40,075 km</a:t>
          </a:r>
          <a:endParaRPr lang="en-US" sz="2100" kern="1200" dirty="0"/>
        </a:p>
      </dsp:txBody>
      <dsp:txXfrm>
        <a:off x="0" y="701296"/>
        <a:ext cx="3730810" cy="700869"/>
      </dsp:txXfrm>
    </dsp:sp>
    <dsp:sp modelId="{D4146AED-8400-4858-9F51-DDA6EB53CA96}">
      <dsp:nvSpPr>
        <dsp:cNvPr id="0" name=""/>
        <dsp:cNvSpPr/>
      </dsp:nvSpPr>
      <dsp:spPr>
        <a:xfrm>
          <a:off x="0" y="1402165"/>
          <a:ext cx="37308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AA7F4F-C826-4771-AE11-75A8818A6B41}">
      <dsp:nvSpPr>
        <dsp:cNvPr id="0" name=""/>
        <dsp:cNvSpPr/>
      </dsp:nvSpPr>
      <dsp:spPr>
        <a:xfrm>
          <a:off x="0" y="1402165"/>
          <a:ext cx="3730810" cy="700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Tw Cen MT" panose="020B0502020104020203"/>
            </a:rPr>
            <a:t>Its mass is about 5.972 X 10^24 kg</a:t>
          </a:r>
        </a:p>
      </dsp:txBody>
      <dsp:txXfrm>
        <a:off x="0" y="1402165"/>
        <a:ext cx="3730810" cy="700869"/>
      </dsp:txXfrm>
    </dsp:sp>
    <dsp:sp modelId="{8726E303-4DA4-4E2C-A581-CA30BD2A0F01}">
      <dsp:nvSpPr>
        <dsp:cNvPr id="0" name=""/>
        <dsp:cNvSpPr/>
      </dsp:nvSpPr>
      <dsp:spPr>
        <a:xfrm>
          <a:off x="0" y="2103035"/>
          <a:ext cx="37308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B8A1CF-285F-4876-9BF5-23738EC1EE48}">
      <dsp:nvSpPr>
        <dsp:cNvPr id="0" name=""/>
        <dsp:cNvSpPr/>
      </dsp:nvSpPr>
      <dsp:spPr>
        <a:xfrm>
          <a:off x="0" y="2103035"/>
          <a:ext cx="3730810" cy="700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Tw Cen MT" panose="020B0502020104020203"/>
            </a:rPr>
            <a:t>It's about 4.543 billion years old</a:t>
          </a:r>
          <a:endParaRPr lang="en-US" sz="2100" kern="1200" dirty="0"/>
        </a:p>
      </dsp:txBody>
      <dsp:txXfrm>
        <a:off x="0" y="2103035"/>
        <a:ext cx="3730810" cy="700869"/>
      </dsp:txXfrm>
    </dsp:sp>
    <dsp:sp modelId="{19BEE23A-CA77-44C1-B841-65F5BBACAE2E}">
      <dsp:nvSpPr>
        <dsp:cNvPr id="0" name=""/>
        <dsp:cNvSpPr/>
      </dsp:nvSpPr>
      <dsp:spPr>
        <a:xfrm>
          <a:off x="0" y="2803904"/>
          <a:ext cx="37308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797206-92C0-45C4-95D5-E4ABEF0471FC}">
      <dsp:nvSpPr>
        <dsp:cNvPr id="0" name=""/>
        <dsp:cNvSpPr/>
      </dsp:nvSpPr>
      <dsp:spPr>
        <a:xfrm>
          <a:off x="0" y="2803904"/>
          <a:ext cx="3730810" cy="700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Tw Cen MT" panose="020B0502020104020203"/>
            </a:rPr>
            <a:t>Its surface area is about 196.6 million mi^2</a:t>
          </a:r>
        </a:p>
      </dsp:txBody>
      <dsp:txXfrm>
        <a:off x="0" y="2803904"/>
        <a:ext cx="3730810" cy="700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1/28/2020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1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1/28/2020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1/28/2020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8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1/28/2020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7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8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7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4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1/28/2020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5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7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976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7" r:id="rId5"/>
    <p:sldLayoutId id="2147483691" r:id="rId6"/>
    <p:sldLayoutId id="2147483692" r:id="rId7"/>
    <p:sldLayoutId id="2147483693" r:id="rId8"/>
    <p:sldLayoutId id="2147483696" r:id="rId9"/>
    <p:sldLayoutId id="2147483694" r:id="rId10"/>
    <p:sldLayoutId id="2147483695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herry-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Venus.jpg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hyperlink" Target="https://simple.wikipedia.org/wiki/Earth" TargetMode="External"/><Relationship Id="rId7" Type="http://schemas.openxmlformats.org/officeDocument/2006/relationships/diagramLayout" Target="../diagrams/layou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Strawberry" TargetMode="External"/><Relationship Id="rId10" Type="http://schemas.microsoft.com/office/2007/relationships/diagramDrawing" Target="../diagrams/drawing3.xml"/><Relationship Id="rId4" Type="http://schemas.openxmlformats.org/officeDocument/2006/relationships/image" Target="../media/image15.jpeg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ptun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Lime_closeup.jpg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dapple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artasdesdeandromeda.blogspot.com/2012/07/el-planeta-que-se-tumbo.html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voyager-1-is-leaving-the-solar-system-but-the-journey-continues-11184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://www.soil-net.com/album/Plants/Fruit_Veg/slides/FruitVeg%20Honeydew%20melon%2001.html" TargetMode="Externa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upiter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File:Watermelon.svg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del---Sun---Gasometer---Oberhausen---(Gentry)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ary.org/multimedia/space-images/small-bodies/color-global-view-of-ceres-haulani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simple.wikipedia.org/wiki/Makemake_(dwarf_planet)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aumea,_Celesti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deviantart.com/smpritchard/art/Eris-715477943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oingboing.net/2015/07/24/nasa-unveils-gorgeous-new-fals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onebrokeblog.wordpress.com/2015/02/08/identifying-the-metacarpals-in-three-easy-step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udleyflipside.com/2013/10/01/the-princess-and-the-pea/" TargetMode="External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maudestandard.wordpress.com/2012/01/16/its-cold-out-there-solar-system/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ccftech.com/researcher-traces-atomic-oxygen-mars-atmospher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informationtransfereconomics.blogspot.com/2016/04/a-random-physicist-takes-on-economics.htm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Size comparison for our solar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en-US" sz="2200"/>
              <a:t>By: Derek Liu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2F1F1-5CBA-4DEF-BA1C-BBFFDB8ED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1" r="34038" b="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8D9C-1F53-4671-8BB0-5610FEE5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/>
              <a:t>Venus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A38975E-615D-4EF8-8FA5-A8780F467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49477" y="2385948"/>
            <a:ext cx="3585448" cy="3730803"/>
          </a:xfrm>
          <a:prstGeom prst="rect">
            <a:avLst/>
          </a:prstGeom>
        </p:spPr>
      </p:pic>
      <p:pic>
        <p:nvPicPr>
          <p:cNvPr id="152" name="Picture 152" descr="A picture containing indoor, sitting, large, photo&#10;&#10;Description generated with very high confidence">
            <a:extLst>
              <a:ext uri="{FF2B5EF4-FFF2-40B4-BE49-F238E27FC236}">
                <a16:creationId xmlns:a16="http://schemas.microsoft.com/office/drawing/2014/main" id="{9E4B5D92-2B47-46B6-B434-F7508926D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356657" y="2422040"/>
            <a:ext cx="3585448" cy="3658620"/>
          </a:xfrm>
          <a:prstGeom prst="rect">
            <a:avLst/>
          </a:prstGeom>
        </p:spPr>
      </p:pic>
      <p:sp>
        <p:nvSpPr>
          <p:cNvPr id="151" name="Content Placeholder 150">
            <a:extLst>
              <a:ext uri="{FF2B5EF4-FFF2-40B4-BE49-F238E27FC236}">
                <a16:creationId xmlns:a16="http://schemas.microsoft.com/office/drawing/2014/main" id="{3C2CD686-BAE8-4D6C-AD7E-475AC4DF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3467" y="2112135"/>
            <a:ext cx="3353378" cy="4278429"/>
          </a:xfrm>
        </p:spPr>
        <p:txBody>
          <a:bodyPr>
            <a:normAutofit/>
          </a:bodyPr>
          <a:lstStyle/>
          <a:p>
            <a:pPr marL="305435" indent="-305435"/>
            <a:r>
              <a:rPr lang="en-US"/>
              <a:t>Its radius is about 3,760.4 mi </a:t>
            </a:r>
          </a:p>
          <a:p>
            <a:pPr marL="305435" indent="-305435"/>
            <a:r>
              <a:rPr lang="en-US"/>
              <a:t>Its circumference is about 38,025 km</a:t>
            </a:r>
          </a:p>
          <a:p>
            <a:pPr marL="305435" indent="-305435"/>
            <a:r>
              <a:rPr lang="en-US"/>
              <a:t>Its mass is around 4.867</a:t>
            </a:r>
            <a:r>
              <a:rPr lang="en-US">
                <a:ea typeface="+mn-lt"/>
                <a:cs typeface="+mn-lt"/>
              </a:rPr>
              <a:t> × 10^24 kg</a:t>
            </a:r>
            <a:endParaRPr lang="en-US"/>
          </a:p>
          <a:p>
            <a:pPr marL="305435" indent="-305435"/>
            <a:r>
              <a:rPr lang="en-US"/>
              <a:t>It is </a:t>
            </a:r>
            <a:r>
              <a:rPr lang="en-US">
                <a:ea typeface="+mn-lt"/>
                <a:cs typeface="+mn-lt"/>
              </a:rPr>
              <a:t>4.503 billion years old</a:t>
            </a:r>
          </a:p>
          <a:p>
            <a:pPr marL="305435" indent="-305435"/>
            <a:r>
              <a:rPr lang="en-US">
                <a:ea typeface="+mn-lt"/>
                <a:cs typeface="+mn-lt"/>
              </a:rPr>
              <a:t>It surface area is around 177.7 million mi²</a:t>
            </a:r>
            <a:endParaRPr lang="en-US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B6568BF-F98D-41B7-B59C-715A2B7248A9}"/>
              </a:ext>
            </a:extLst>
          </p:cNvPr>
          <p:cNvSpPr txBox="1"/>
          <p:nvPr/>
        </p:nvSpPr>
        <p:spPr>
          <a:xfrm>
            <a:off x="7757374" y="5880605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8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2" descr="A view of the earth from space&#10;&#10;Description generated with high confidence">
            <a:extLst>
              <a:ext uri="{FF2B5EF4-FFF2-40B4-BE49-F238E27FC236}">
                <a16:creationId xmlns:a16="http://schemas.microsoft.com/office/drawing/2014/main" id="{D359D949-7E90-4E29-BF76-A6FE74E2D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6" r="9415" b="-6"/>
          <a:stretch/>
        </p:blipFill>
        <p:spPr>
          <a:xfrm>
            <a:off x="20" y="10"/>
            <a:ext cx="6050260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7C871-EDC3-4CC7-81DE-1C846095E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0" y="1131195"/>
            <a:ext cx="3730810" cy="1247938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Earth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E0069B-89A8-4C7F-8EE0-7699DCB66B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close up of a fruit&#10;&#10;Description generated with very high confidence">
            <a:extLst>
              <a:ext uri="{FF2B5EF4-FFF2-40B4-BE49-F238E27FC236}">
                <a16:creationId xmlns:a16="http://schemas.microsoft.com/office/drawing/2014/main" id="{678AFDBD-5FB1-476B-8EDF-B778E5242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2531" r="-1" b="-1"/>
          <a:stretch/>
        </p:blipFill>
        <p:spPr>
          <a:xfrm>
            <a:off x="6141720" y="1693"/>
            <a:ext cx="6050280" cy="6856307"/>
          </a:xfrm>
          <a:prstGeom prst="rect">
            <a:avLst/>
          </a:prstGeom>
        </p:spPr>
      </p:pic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BFBEE480-DC44-41DA-BF15-C50EF9785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228106"/>
              </p:ext>
            </p:extLst>
          </p:nvPr>
        </p:nvGraphicFramePr>
        <p:xfrm>
          <a:off x="678531" y="2438399"/>
          <a:ext cx="3730810" cy="350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E32B1DC-5D7B-4904-9DCF-62532956B913}"/>
              </a:ext>
            </a:extLst>
          </p:cNvPr>
          <p:cNvSpPr txBox="1"/>
          <p:nvPr/>
        </p:nvSpPr>
        <p:spPr>
          <a:xfrm>
            <a:off x="3786520" y="6657945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BE8741-E91B-4727-96B8-8226DECA9045}"/>
              </a:ext>
            </a:extLst>
          </p:cNvPr>
          <p:cNvSpPr txBox="1"/>
          <p:nvPr/>
        </p:nvSpPr>
        <p:spPr>
          <a:xfrm>
            <a:off x="9928240" y="6657945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909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itting, monitor, dark, object&#10;&#10;Description generated with very high confidence">
            <a:extLst>
              <a:ext uri="{FF2B5EF4-FFF2-40B4-BE49-F238E27FC236}">
                <a16:creationId xmlns:a16="http://schemas.microsoft.com/office/drawing/2014/main" id="{D954797C-FF20-449C-B86C-F70B3F69A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608" r="9499" b="-6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Picture 6" descr="A close up of a green apple&#10;&#10;Description generated with high confidence">
            <a:extLst>
              <a:ext uri="{FF2B5EF4-FFF2-40B4-BE49-F238E27FC236}">
                <a16:creationId xmlns:a16="http://schemas.microsoft.com/office/drawing/2014/main" id="{9D5E4DDA-8875-4F1D-B027-4D08EE194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23008" r="13434" b="-4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E0E6E2-88CF-4B50-8842-2DFC2CCC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Neptune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8AF7C-5C57-4F64-A2A9-63F630272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/>
              <a:t>Its radius is around 15,299 km</a:t>
            </a:r>
          </a:p>
          <a:p>
            <a:pPr marL="305435" indent="-305435"/>
            <a:r>
              <a:rPr lang="en-US" dirty="0"/>
              <a:t>Its circumference is around </a:t>
            </a:r>
            <a:r>
              <a:rPr lang="en-US" dirty="0">
                <a:ea typeface="+mn-lt"/>
                <a:cs typeface="+mn-lt"/>
              </a:rPr>
              <a:t>155,600 km</a:t>
            </a:r>
          </a:p>
          <a:p>
            <a:pPr marL="305435" indent="-305435"/>
            <a:r>
              <a:rPr lang="en-US" dirty="0"/>
              <a:t>Its mass is about </a:t>
            </a:r>
            <a:r>
              <a:rPr lang="en-US" dirty="0">
                <a:ea typeface="+mn-lt"/>
                <a:cs typeface="+mn-lt"/>
              </a:rPr>
              <a:t>1.024 × 10^26 kg</a:t>
            </a:r>
            <a:endParaRPr lang="en-US" dirty="0"/>
          </a:p>
          <a:p>
            <a:pPr marL="305435" indent="-305435"/>
            <a:r>
              <a:rPr lang="en-US" dirty="0"/>
              <a:t>It is about </a:t>
            </a:r>
            <a:r>
              <a:rPr lang="en-US" dirty="0">
                <a:ea typeface="+mn-lt"/>
                <a:cs typeface="+mn-lt"/>
              </a:rPr>
              <a:t>4.503 billion years old</a:t>
            </a:r>
          </a:p>
          <a:p>
            <a:pPr marL="305435" indent="-305435"/>
            <a:r>
              <a:rPr lang="en-US" dirty="0"/>
              <a:t>Its surface area is about </a:t>
            </a:r>
            <a:r>
              <a:rPr lang="en-US" dirty="0">
                <a:ea typeface="+mn-lt"/>
                <a:cs typeface="+mn-lt"/>
              </a:rPr>
              <a:t>2.941 billion mi²</a:t>
            </a:r>
            <a:endParaRPr lang="en-US" dirty="0"/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70584-A7F3-4E93-8488-B3E4DB26E7E9}"/>
              </a:ext>
            </a:extLst>
          </p:cNvPr>
          <p:cNvSpPr txBox="1"/>
          <p:nvPr/>
        </p:nvSpPr>
        <p:spPr>
          <a:xfrm>
            <a:off x="3832240" y="6657945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762C7-206F-4028-B97E-77FDF0D7C92E}"/>
              </a:ext>
            </a:extLst>
          </p:cNvPr>
          <p:cNvSpPr txBox="1"/>
          <p:nvPr/>
        </p:nvSpPr>
        <p:spPr>
          <a:xfrm>
            <a:off x="9928240" y="6657945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448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red apple sitting on a table&#10;&#10;Description generated with high confidence">
            <a:extLst>
              <a:ext uri="{FF2B5EF4-FFF2-40B4-BE49-F238E27FC236}">
                <a16:creationId xmlns:a16="http://schemas.microsoft.com/office/drawing/2014/main" id="{5B7D26C5-8F12-465E-8966-79EBC4BF8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3779" r="3" b="18074"/>
          <a:stretch/>
        </p:blipFill>
        <p:spPr>
          <a:xfrm>
            <a:off x="20" y="2"/>
            <a:ext cx="4578252" cy="2608957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2C2811D4-5347-4268-B736-DF29160D75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1819"/>
            <a:ext cx="4576634" cy="4235946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1A157-26BA-4729-93BB-9D1E871E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066617"/>
            <a:ext cx="3412067" cy="89704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Uranus</a:t>
            </a:r>
          </a:p>
        </p:txBody>
      </p:sp>
      <p:pic>
        <p:nvPicPr>
          <p:cNvPr id="4" name="Picture 4" descr="A picture containing white, indoor, sitting, egg&#10;&#10;Description generated with very high confidence">
            <a:extLst>
              <a:ext uri="{FF2B5EF4-FFF2-40B4-BE49-F238E27FC236}">
                <a16:creationId xmlns:a16="http://schemas.microsoft.com/office/drawing/2014/main" id="{D68E4DF0-2551-448D-9B92-42A08B0764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4023" r="-2" b="4991"/>
          <a:stretch/>
        </p:blipFill>
        <p:spPr>
          <a:xfrm>
            <a:off x="4578270" y="-2"/>
            <a:ext cx="7613730" cy="6858000"/>
          </a:xfrm>
          <a:prstGeom prst="rect">
            <a:avLst/>
          </a:prstGeom>
        </p:spPr>
      </p:pic>
      <p:sp>
        <p:nvSpPr>
          <p:cNvPr id="13" name="Rectangle 16">
            <a:extLst>
              <a:ext uri="{FF2B5EF4-FFF2-40B4-BE49-F238E27FC236}">
                <a16:creationId xmlns:a16="http://schemas.microsoft.com/office/drawing/2014/main" id="{74EFA34C-3CB6-4E42-AA45-8B85EB878A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313C9E-0227-4919-B36E-DE3343267E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81915-BFED-4E62-99F4-3444A3992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4102059"/>
            <a:ext cx="3415074" cy="2273340"/>
          </a:xfrm>
        </p:spPr>
        <p:txBody>
          <a:bodyPr>
            <a:normAutofit/>
          </a:bodyPr>
          <a:lstStyle/>
          <a:p>
            <a:pPr marL="305435" indent="-305435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Its radius is about 15,759</a:t>
            </a:r>
          </a:p>
          <a:p>
            <a:pPr marL="305435" indent="-305435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Its circumference is about </a:t>
            </a:r>
            <a:r>
              <a:rPr lang="en-US" sz="1500" dirty="0">
                <a:solidFill>
                  <a:srgbClr val="FFFFFF"/>
                </a:solidFill>
                <a:ea typeface="+mn-lt"/>
                <a:cs typeface="+mn-lt"/>
              </a:rPr>
              <a:t>160,590 km</a:t>
            </a:r>
          </a:p>
          <a:p>
            <a:pPr marL="305435" indent="-305435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Its mass is around </a:t>
            </a:r>
            <a:r>
              <a:rPr lang="en-US" sz="1500" dirty="0">
                <a:solidFill>
                  <a:srgbClr val="FFFFFF"/>
                </a:solidFill>
                <a:ea typeface="+mn-lt"/>
                <a:cs typeface="+mn-lt"/>
              </a:rPr>
              <a:t>8.681 × 10^25 kg</a:t>
            </a:r>
          </a:p>
          <a:p>
            <a:pPr marL="305435" indent="-305435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It's about </a:t>
            </a:r>
            <a:r>
              <a:rPr lang="en-US" sz="1500" dirty="0">
                <a:solidFill>
                  <a:srgbClr val="FFFFFF"/>
                </a:solidFill>
                <a:ea typeface="+mn-lt"/>
                <a:cs typeface="+mn-lt"/>
              </a:rPr>
              <a:t>4.503 billion years old</a:t>
            </a:r>
          </a:p>
          <a:p>
            <a:pPr marL="305435" indent="-305435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Its surface area is about </a:t>
            </a:r>
            <a:r>
              <a:rPr lang="en-US" sz="1500" dirty="0">
                <a:solidFill>
                  <a:srgbClr val="FFFFFF"/>
                </a:solidFill>
                <a:ea typeface="+mn-lt"/>
                <a:cs typeface="+mn-lt"/>
              </a:rPr>
              <a:t>3.121 billion mi²</a:t>
            </a:r>
          </a:p>
          <a:p>
            <a:pPr marL="305435" indent="-305435">
              <a:lnSpc>
                <a:spcPct val="100000"/>
              </a:lnSpc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099B4-5EE2-4584-BA41-A650FF152473}"/>
              </a:ext>
            </a:extLst>
          </p:cNvPr>
          <p:cNvSpPr txBox="1"/>
          <p:nvPr/>
        </p:nvSpPr>
        <p:spPr>
          <a:xfrm>
            <a:off x="4724400" y="47879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F08BD-C0FC-458B-BB74-717077FDB0EA}"/>
              </a:ext>
            </a:extLst>
          </p:cNvPr>
          <p:cNvSpPr txBox="1"/>
          <p:nvPr/>
        </p:nvSpPr>
        <p:spPr>
          <a:xfrm>
            <a:off x="2314512" y="2408904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8383B-B48E-4E43-8368-5EC7126D4F61}"/>
              </a:ext>
            </a:extLst>
          </p:cNvPr>
          <p:cNvSpPr txBox="1"/>
          <p:nvPr/>
        </p:nvSpPr>
        <p:spPr>
          <a:xfrm>
            <a:off x="216523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*Scientist say it smells like fart</a:t>
            </a:r>
          </a:p>
        </p:txBody>
      </p:sp>
    </p:spTree>
    <p:extLst>
      <p:ext uri="{BB962C8B-B14F-4D97-AF65-F5344CB8AC3E}">
        <p14:creationId xmlns:p14="http://schemas.microsoft.com/office/powerpoint/2010/main" val="1077353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indoor, sitting, table, banana&#10;&#10;Description generated with very high confidence">
            <a:extLst>
              <a:ext uri="{FF2B5EF4-FFF2-40B4-BE49-F238E27FC236}">
                <a16:creationId xmlns:a16="http://schemas.microsoft.com/office/drawing/2014/main" id="{079E7EDF-4157-4300-8003-4E828050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353467" y="541064"/>
            <a:ext cx="4419153" cy="343589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 picture containing indoor, table, sitting, yellow&#10;&#10;Description generated with very high confidence">
            <a:extLst>
              <a:ext uri="{FF2B5EF4-FFF2-40B4-BE49-F238E27FC236}">
                <a16:creationId xmlns:a16="http://schemas.microsoft.com/office/drawing/2014/main" id="{EFC7FF6D-A937-43FB-9D1E-B51E8CB1A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417735" y="541064"/>
            <a:ext cx="4152135" cy="34358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F89C2-67D4-4677-975F-3132DA41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Saturn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1336D-37F4-40E0-A33F-547B235E2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596992"/>
            <a:ext cx="7240909" cy="1607012"/>
          </a:xfrm>
        </p:spPr>
        <p:txBody>
          <a:bodyPr>
            <a:normAutofit/>
          </a:bodyPr>
          <a:lstStyle/>
          <a:p>
            <a:pPr marL="305435" indent="-305435"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</a:rPr>
              <a:t>Its radius is about 36,184</a:t>
            </a:r>
          </a:p>
          <a:p>
            <a:pPr marL="305435" indent="-305435"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</a:rPr>
              <a:t>Its circumference is about 378,675</a:t>
            </a:r>
          </a:p>
          <a:p>
            <a:pPr marL="305435" indent="-305435"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</a:rPr>
              <a:t>Its mass is around </a:t>
            </a:r>
            <a:r>
              <a:rPr lang="en-US" sz="1200">
                <a:solidFill>
                  <a:srgbClr val="FFFFFF"/>
                </a:solidFill>
                <a:ea typeface="+mn-lt"/>
                <a:cs typeface="+mn-lt"/>
              </a:rPr>
              <a:t>5.683 × 10^26 kg</a:t>
            </a:r>
            <a:endParaRPr lang="en-US" sz="1200">
              <a:solidFill>
                <a:srgbClr val="FFFFFF"/>
              </a:solidFill>
            </a:endParaRPr>
          </a:p>
          <a:p>
            <a:pPr marL="305435" indent="-305435"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</a:rPr>
              <a:t>It's about </a:t>
            </a:r>
            <a:r>
              <a:rPr lang="en-US" sz="1200">
                <a:solidFill>
                  <a:srgbClr val="FFFFFF"/>
                </a:solidFill>
                <a:ea typeface="+mn-lt"/>
                <a:cs typeface="+mn-lt"/>
              </a:rPr>
              <a:t>4.571 billion years</a:t>
            </a:r>
            <a:r>
              <a:rPr lang="en-US" sz="1200">
                <a:solidFill>
                  <a:srgbClr val="FFFFFF"/>
                </a:solidFill>
              </a:rPr>
              <a:t> old</a:t>
            </a:r>
          </a:p>
          <a:p>
            <a:pPr marL="305435" indent="-305435"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</a:rPr>
              <a:t>Saturn's surface area is about 16.49 billion^2</a:t>
            </a:r>
          </a:p>
          <a:p>
            <a:pPr marL="305435" indent="-305435">
              <a:lnSpc>
                <a:spcPct val="100000"/>
              </a:lnSpc>
            </a:pPr>
            <a:endParaRPr lang="en-US" sz="1200">
              <a:solidFill>
                <a:srgbClr val="FFFFFF"/>
              </a:solidFill>
            </a:endParaRPr>
          </a:p>
          <a:p>
            <a:pPr marL="305435" indent="-305435">
              <a:lnSpc>
                <a:spcPct val="100000"/>
              </a:lnSpc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C5E7E-0A81-44C5-84AF-725840C9E091}"/>
              </a:ext>
            </a:extLst>
          </p:cNvPr>
          <p:cNvSpPr txBox="1"/>
          <p:nvPr/>
        </p:nvSpPr>
        <p:spPr>
          <a:xfrm>
            <a:off x="3494432" y="3776901"/>
            <a:ext cx="227818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87CBC6-F626-4DE4-A397-1853FED0C4D7}"/>
              </a:ext>
            </a:extLst>
          </p:cNvPr>
          <p:cNvSpPr txBox="1"/>
          <p:nvPr/>
        </p:nvSpPr>
        <p:spPr>
          <a:xfrm>
            <a:off x="8161840" y="3776901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67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9080B67-B754-42DD-A48D-9F9825B8B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D1230F-A795-4397-9AB6-7FDC98B72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82216-581B-4394-806B-79D6D406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8ABD2-2F95-4A50-936B-1A18BD7ED4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27EDFD-C02F-4070-BDA1-2A0746244C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38174"/>
            <a:ext cx="3705323" cy="576262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1A57B-606B-4E33-8F48-763CD062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Jupiter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C78D19-92E9-4BAF-986C-B007349BE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1923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indoor, sitting, table, food&#10;&#10;Description generated with very high confidence">
            <a:extLst>
              <a:ext uri="{FF2B5EF4-FFF2-40B4-BE49-F238E27FC236}">
                <a16:creationId xmlns:a16="http://schemas.microsoft.com/office/drawing/2014/main" id="{38BAEA3C-CCE1-4E73-BE3F-94952D2FC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949919" y="780711"/>
            <a:ext cx="2263682" cy="216747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30E5B8B-7B3C-4096-8D78-D2540097B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717340" y="798102"/>
            <a:ext cx="2343415" cy="21500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EEF1D81-170C-4CAD-9246-D18D8D4501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39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AD88-4B94-46FF-B21B-88C43570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3425295"/>
            <a:ext cx="6864154" cy="2800477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/>
              <a:t>Its area is about </a:t>
            </a:r>
            <a:r>
              <a:rPr lang="en-US" dirty="0">
                <a:ea typeface="+mn-lt"/>
                <a:cs typeface="+mn-lt"/>
              </a:rPr>
              <a:t>43,441 mi</a:t>
            </a:r>
            <a:endParaRPr lang="en-US">
              <a:ea typeface="+mn-lt"/>
              <a:cs typeface="+mn-lt"/>
            </a:endParaRPr>
          </a:p>
          <a:p>
            <a:pPr marL="305435" indent="-305435"/>
            <a:r>
              <a:rPr lang="en-US" dirty="0"/>
              <a:t>Its circumference is around 439,264 km</a:t>
            </a:r>
          </a:p>
          <a:p>
            <a:pPr marL="305435" indent="-305435"/>
            <a:r>
              <a:rPr lang="en-US" dirty="0">
                <a:ea typeface="+mn-lt"/>
                <a:cs typeface="+mn-lt"/>
              </a:rPr>
              <a:t>Its mass is around 1.898 × 10^27 kg</a:t>
            </a:r>
          </a:p>
          <a:p>
            <a:pPr marL="305435" indent="-305435"/>
            <a:r>
              <a:rPr lang="en-US" dirty="0">
                <a:ea typeface="+mn-lt"/>
                <a:cs typeface="+mn-lt"/>
              </a:rPr>
              <a:t>It's about 4.503 billion years old</a:t>
            </a:r>
          </a:p>
          <a:p>
            <a:pPr marL="305435" indent="-305435"/>
            <a:r>
              <a:rPr lang="en-US" dirty="0">
                <a:ea typeface="+mn-lt"/>
                <a:cs typeface="+mn-lt"/>
              </a:rPr>
              <a:t>Its surface area is around 23.71 billion mi²</a:t>
            </a:r>
          </a:p>
          <a:p>
            <a:pPr marL="305435" indent="-305435"/>
            <a:endParaRPr lang="en-US" dirty="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43B50-6BD7-4470-9E62-5A4279FEB689}"/>
              </a:ext>
            </a:extLst>
          </p:cNvPr>
          <p:cNvSpPr txBox="1"/>
          <p:nvPr/>
        </p:nvSpPr>
        <p:spPr>
          <a:xfrm>
            <a:off x="4724400" y="474345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5DEED-B1D3-4A02-955D-DF155DC46EA5}"/>
              </a:ext>
            </a:extLst>
          </p:cNvPr>
          <p:cNvSpPr txBox="1"/>
          <p:nvPr/>
        </p:nvSpPr>
        <p:spPr>
          <a:xfrm>
            <a:off x="8796995" y="2748131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106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EA799-D994-4114-80AF-8D14D421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r>
              <a:rPr lang="en-US" dirty="0"/>
              <a:t>Sun 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D06B3-6B90-4FD6-994A-EB2BE5E08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pPr marL="305435" indent="-305435">
              <a:lnSpc>
                <a:spcPct val="100000"/>
              </a:lnSpc>
            </a:pPr>
            <a:r>
              <a:rPr lang="en-US" dirty="0"/>
              <a:t>Its radius is about </a:t>
            </a:r>
            <a:r>
              <a:rPr lang="en-US" dirty="0">
                <a:ea typeface="+mn-lt"/>
                <a:cs typeface="+mn-lt"/>
              </a:rPr>
              <a:t>696,340 km</a:t>
            </a:r>
            <a:endParaRPr lang="en-US">
              <a:ea typeface="+mn-lt"/>
              <a:cs typeface="+mn-lt"/>
            </a:endParaRPr>
          </a:p>
          <a:p>
            <a:pPr marL="305435" indent="-305435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Its circumference 4.379 million km</a:t>
            </a:r>
            <a:endParaRPr lang="en-US">
              <a:ea typeface="+mn-lt"/>
              <a:cs typeface="+mn-lt"/>
            </a:endParaRPr>
          </a:p>
          <a:p>
            <a:pPr marL="305435" indent="-305435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Its mass is around 1.989 × 10^30 kg</a:t>
            </a:r>
            <a:endParaRPr lang="en-US">
              <a:ea typeface="+mn-lt"/>
              <a:cs typeface="+mn-lt"/>
            </a:endParaRPr>
          </a:p>
          <a:p>
            <a:pPr marL="305435" indent="-305435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The sun is around 4.603 billion years old</a:t>
            </a:r>
            <a:endParaRPr lang="en-US">
              <a:ea typeface="+mn-lt"/>
              <a:cs typeface="+mn-lt"/>
            </a:endParaRPr>
          </a:p>
          <a:p>
            <a:pPr marL="305435" indent="-305435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The sun's surface area is 6.09×10</a:t>
            </a:r>
            <a:r>
              <a:rPr lang="en-US" baseline="30000" dirty="0">
                <a:ea typeface="+mn-lt"/>
                <a:cs typeface="+mn-lt"/>
              </a:rPr>
              <a:t>12</a:t>
            </a:r>
            <a:r>
              <a:rPr lang="en-US" dirty="0">
                <a:ea typeface="+mn-lt"/>
                <a:cs typeface="+mn-lt"/>
              </a:rPr>
              <a:t> km</a:t>
            </a:r>
            <a:r>
              <a:rPr lang="en-US" baseline="30000" dirty="0">
                <a:ea typeface="+mn-lt"/>
                <a:cs typeface="+mn-lt"/>
              </a:rPr>
              <a:t>2</a:t>
            </a:r>
            <a:r>
              <a:rPr lang="en-US" dirty="0">
                <a:ea typeface="+mn-lt"/>
                <a:cs typeface="+mn-lt"/>
              </a:rPr>
              <a:t> 12,000 × Earth</a:t>
            </a:r>
            <a:endParaRPr lang="en-US">
              <a:ea typeface="+mn-lt"/>
              <a:cs typeface="+mn-lt"/>
            </a:endParaRPr>
          </a:p>
          <a:p>
            <a:pPr marL="305435" indent="-305435">
              <a:lnSpc>
                <a:spcPct val="100000"/>
              </a:lnSpc>
            </a:pPr>
            <a:endParaRPr lang="en-US">
              <a:ea typeface="+mn-lt"/>
              <a:cs typeface="+mn-lt"/>
            </a:endParaRPr>
          </a:p>
          <a:p>
            <a:pPr marL="305435" indent="-305435">
              <a:lnSpc>
                <a:spcPct val="100000"/>
              </a:lnSpc>
            </a:pPr>
            <a:endParaRPr lang="en-US">
              <a:ea typeface="+mn-lt"/>
              <a:cs typeface="+mn-lt"/>
            </a:endParaRPr>
          </a:p>
        </p:txBody>
      </p:sp>
      <p:pic>
        <p:nvPicPr>
          <p:cNvPr id="4" name="Picture 4" descr="A picture containing sitting, orange, red, black&#10;&#10;Description generated with very high confidence">
            <a:extLst>
              <a:ext uri="{FF2B5EF4-FFF2-40B4-BE49-F238E27FC236}">
                <a16:creationId xmlns:a16="http://schemas.microsoft.com/office/drawing/2014/main" id="{BA173E02-3AAD-40D5-82B8-426188149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089" r="9478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FE319-E099-472E-AAC8-F2AE4EB2761B}"/>
              </a:ext>
            </a:extLst>
          </p:cNvPr>
          <p:cNvSpPr txBox="1"/>
          <p:nvPr/>
        </p:nvSpPr>
        <p:spPr>
          <a:xfrm>
            <a:off x="9928240" y="6657945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522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C950-5900-4078-A8AF-5A00F640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watching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ADC4E-9FFD-4C27-8BC9-34F8C70BB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 dirty="0">
                <a:ea typeface="+mn-lt"/>
                <a:cs typeface="+mn-lt"/>
              </a:rPr>
              <a:t>https://www.youtube.com/watch?v=ampcQYXHkM4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3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D8EA2D01-371C-4C14-98B1-FCB2BE8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0" r="-2" b="10138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EF17FB9-2DD9-4114-8771-297FC34F9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/>
              <a:t>This is the solar system in FRUITS!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90DF9-5188-44E7-86D5-250A651EFF67}"/>
              </a:ext>
            </a:extLst>
          </p:cNvPr>
          <p:cNvSpPr txBox="1"/>
          <p:nvPr/>
        </p:nvSpPr>
        <p:spPr>
          <a:xfrm>
            <a:off x="4724400" y="4564063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4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C6893-B52D-4AD9-854B-D3B1B757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Ceres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072E1-7D28-4EC7-8A99-D4C8CD0E5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>
                <a:solidFill>
                  <a:srgbClr val="FFFFFF"/>
                </a:solidFill>
              </a:rPr>
              <a:t>Its radius is about 293.91 mi </a:t>
            </a:r>
          </a:p>
          <a:p>
            <a:pPr marL="305435" indent="-305435"/>
            <a:r>
              <a:rPr lang="en-US" dirty="0">
                <a:solidFill>
                  <a:srgbClr val="FFFFFF"/>
                </a:solidFill>
              </a:rPr>
              <a:t>Its circumference is about 1,859 mi </a:t>
            </a:r>
          </a:p>
          <a:p>
            <a:pPr marL="305435" indent="-305435"/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Its mass is about 8.958 × 10^20 kg</a:t>
            </a:r>
          </a:p>
          <a:p>
            <a:pPr marL="305435" indent="-305435"/>
            <a:r>
              <a:rPr lang="en-US" dirty="0">
                <a:solidFill>
                  <a:srgbClr val="FFFFFF"/>
                </a:solidFill>
              </a:rPr>
              <a:t>It's around 4.573 billion years old</a:t>
            </a:r>
          </a:p>
          <a:p>
            <a:pPr marL="305435" indent="-305435"/>
            <a:r>
              <a:rPr lang="en-US" dirty="0">
                <a:solidFill>
                  <a:srgbClr val="FFFFFF"/>
                </a:solidFill>
              </a:rPr>
              <a:t>Its surface area is about 2,770,000 km^2</a:t>
            </a: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1286F-92DD-451A-8751-29873901D2E1}"/>
              </a:ext>
            </a:extLst>
          </p:cNvPr>
          <p:cNvSpPr txBox="1"/>
          <p:nvPr/>
        </p:nvSpPr>
        <p:spPr>
          <a:xfrm>
            <a:off x="3717985" y="4825041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D5242A-0038-426A-ABD3-CE9B48E3B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335818"/>
              </p:ext>
            </p:extLst>
          </p:nvPr>
        </p:nvGraphicFramePr>
        <p:xfrm>
          <a:off x="-28754" y="-129396"/>
          <a:ext cx="12239911" cy="78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911">
                  <a:extLst>
                    <a:ext uri="{9D8B030D-6E8A-4147-A177-3AD203B41FA5}">
                      <a16:colId xmlns:a16="http://schemas.microsoft.com/office/drawing/2014/main" val="2149171479"/>
                    </a:ext>
                  </a:extLst>
                </a:gridCol>
              </a:tblGrid>
              <a:tr h="347960">
                <a:tc>
                  <a:txBody>
                    <a:bodyPr/>
                    <a:lstStyle/>
                    <a:p>
                      <a:endParaRPr lang="en-US" sz="3300" dirty="0">
                        <a:effectLst/>
                      </a:endParaRPr>
                    </a:p>
                  </a:txBody>
                  <a:tcPr marL="174625" marR="174625" marT="139700" marB="139700" anchor="ctr"/>
                </a:tc>
                <a:extLst>
                  <a:ext uri="{0D108BD9-81ED-4DB2-BD59-A6C34878D82A}">
                    <a16:rowId xmlns:a16="http://schemas.microsoft.com/office/drawing/2014/main" val="1757355835"/>
                  </a:ext>
                </a:extLst>
              </a:tr>
            </a:tbl>
          </a:graphicData>
        </a:graphic>
      </p:graphicFrame>
      <p:pic>
        <p:nvPicPr>
          <p:cNvPr id="4" name="Picture 6" descr="A picture containing sitting, dark, white, black&#10;&#10;Description generated with very high confidence">
            <a:extLst>
              <a:ext uri="{FF2B5EF4-FFF2-40B4-BE49-F238E27FC236}">
                <a16:creationId xmlns:a16="http://schemas.microsoft.com/office/drawing/2014/main" id="{7C2A05BF-1EF3-45B4-B755-1A038D600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371381" y="1582947"/>
            <a:ext cx="4439728" cy="4454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82DF19-1CB1-4D79-A628-9B698ED8D269}"/>
              </a:ext>
            </a:extLst>
          </p:cNvPr>
          <p:cNvSpPr txBox="1"/>
          <p:nvPr/>
        </p:nvSpPr>
        <p:spPr>
          <a:xfrm>
            <a:off x="5371381" y="6051430"/>
            <a:ext cx="4439728" cy="30312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Ceres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24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15D13-5F43-4029-A70A-14FFF00D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MakeMake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7" descr="A picture containing sitting, table, black, speaker&#10;&#10;Description generated with very high confidence">
            <a:extLst>
              <a:ext uri="{FF2B5EF4-FFF2-40B4-BE49-F238E27FC236}">
                <a16:creationId xmlns:a16="http://schemas.microsoft.com/office/drawing/2014/main" id="{B04505BA-3411-4739-A5B0-085A09D9C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3943" r="17951" b="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7F6422-67E8-440C-A4D8-F6BC92ECF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07190"/>
              </p:ext>
            </p:extLst>
          </p:nvPr>
        </p:nvGraphicFramePr>
        <p:xfrm>
          <a:off x="581194" y="1896533"/>
          <a:ext cx="6309003" cy="396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D86445D-7A61-423C-B4BC-767173618D6C}"/>
              </a:ext>
            </a:extLst>
          </p:cNvPr>
          <p:cNvSpPr txBox="1"/>
          <p:nvPr/>
        </p:nvSpPr>
        <p:spPr>
          <a:xfrm>
            <a:off x="9928239" y="6657945"/>
            <a:ext cx="226376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06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ark, black, sitting, bowl&#10;&#10;Description generated with very high confidence">
            <a:extLst>
              <a:ext uri="{FF2B5EF4-FFF2-40B4-BE49-F238E27FC236}">
                <a16:creationId xmlns:a16="http://schemas.microsoft.com/office/drawing/2014/main" id="{83713075-B80D-4327-8BCB-9241A7188C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9091" r="18789" b="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B74A6-4A0A-4B3A-911F-D7738E2E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0" y="1131195"/>
            <a:ext cx="3730810" cy="1247938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Haumea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BF836-985D-48CD-B948-7175F526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1" y="2438399"/>
            <a:ext cx="3730810" cy="3505201"/>
          </a:xfrm>
        </p:spPr>
        <p:txBody>
          <a:bodyPr>
            <a:normAutofit/>
          </a:bodyPr>
          <a:lstStyle/>
          <a:p>
            <a:pPr marL="305435" indent="-305435"/>
            <a:r>
              <a:rPr lang="en-US">
                <a:solidFill>
                  <a:srgbClr val="FFFFFF"/>
                </a:solidFill>
              </a:rPr>
              <a:t>Its radius is around 507.04 mi</a:t>
            </a:r>
          </a:p>
          <a:p>
            <a:pPr marL="305435" indent="-305435"/>
            <a:r>
              <a:rPr lang="en-US">
                <a:solidFill>
                  <a:srgbClr val="FFFFFF"/>
                </a:solidFill>
              </a:rPr>
              <a:t>At its long end haumea's circumference is 1,990 km at its short end it is just 996 km</a:t>
            </a:r>
          </a:p>
          <a:p>
            <a:pPr marL="305435" indent="-305435"/>
            <a:r>
              <a:rPr lang="en-US">
                <a:solidFill>
                  <a:srgbClr val="FFFFFF"/>
                </a:solidFill>
              </a:rPr>
              <a:t>Its mass 4.01x 10^21km</a:t>
            </a:r>
          </a:p>
          <a:p>
            <a:pPr marL="305435" indent="-305435"/>
            <a:r>
              <a:rPr lang="en-US">
                <a:solidFill>
                  <a:srgbClr val="FFFFFF"/>
                </a:solidFill>
              </a:rPr>
              <a:t>Its about 4.503 billion years old</a:t>
            </a:r>
          </a:p>
          <a:p>
            <a:pPr marL="305435" indent="-305435"/>
            <a:r>
              <a:rPr lang="en-US">
                <a:solidFill>
                  <a:srgbClr val="FFFFFF"/>
                </a:solidFill>
              </a:rPr>
              <a:t>Its surface area is about 8.14x10^6 km^2</a:t>
            </a: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EBA7E-A289-46C5-BD01-9219994A67CB}"/>
              </a:ext>
            </a:extLst>
          </p:cNvPr>
          <p:cNvSpPr txBox="1"/>
          <p:nvPr/>
        </p:nvSpPr>
        <p:spPr>
          <a:xfrm>
            <a:off x="9928240" y="6657945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845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01B44-4315-4FF3-98B6-1C508167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r>
              <a:rPr lang="en-US"/>
              <a:t>ERis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4" descr="A picture containing nature, crater, bottle, sitting&#10;&#10;Description generated with very high confidence">
            <a:extLst>
              <a:ext uri="{FF2B5EF4-FFF2-40B4-BE49-F238E27FC236}">
                <a16:creationId xmlns:a16="http://schemas.microsoft.com/office/drawing/2014/main" id="{B1599FA1-3802-4FD1-A817-6FDDD88AE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1273" r="1690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99A852-F76C-455A-A45F-B8E52BF18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133208"/>
              </p:ext>
            </p:extLst>
          </p:nvPr>
        </p:nvGraphicFramePr>
        <p:xfrm>
          <a:off x="609906" y="2340864"/>
          <a:ext cx="3568661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1D685AA-23EA-41D8-B73A-3B0CC8FC8C74}"/>
              </a:ext>
            </a:extLst>
          </p:cNvPr>
          <p:cNvSpPr txBox="1"/>
          <p:nvPr/>
        </p:nvSpPr>
        <p:spPr>
          <a:xfrm>
            <a:off x="11824593" y="6657945"/>
            <a:ext cx="367408" cy="200055"/>
          </a:xfrm>
          <a:prstGeom prst="rect">
            <a:avLst/>
          </a:prstGeo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</a:rPr>
              <a:t> </a:t>
            </a:r>
            <a:r>
              <a:rPr lang="en-US" sz="700" dirty="0" err="1">
                <a:solidFill>
                  <a:srgbClr val="FFFFFF"/>
                </a:solidFill>
              </a:rPr>
              <a:t>licen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85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ark, sitting, black, table&#10;&#10;Description generated with very high confidence">
            <a:extLst>
              <a:ext uri="{FF2B5EF4-FFF2-40B4-BE49-F238E27FC236}">
                <a16:creationId xmlns:a16="http://schemas.microsoft.com/office/drawing/2014/main" id="{69619AC9-1469-4DC1-88CE-6A7A5F288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4532" b="142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82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BB355-BC42-479A-86EE-D1195AEA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6" y="938022"/>
            <a:ext cx="4597758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Pluto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8E111-ED2E-432A-87EF-0A04627E9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36" y="2340864"/>
            <a:ext cx="4597758" cy="3480387"/>
          </a:xfrm>
        </p:spPr>
        <p:txBody>
          <a:bodyPr>
            <a:normAutofit/>
          </a:bodyPr>
          <a:lstStyle/>
          <a:p>
            <a:pPr marL="305435" indent="-305435"/>
            <a:r>
              <a:rPr lang="en-US">
                <a:solidFill>
                  <a:srgbClr val="FFFFFF"/>
                </a:solidFill>
              </a:rPr>
              <a:t>Its radius is about 738.38 mi</a:t>
            </a:r>
          </a:p>
          <a:p>
            <a:pPr marL="305435" indent="-305435"/>
            <a:r>
              <a:rPr lang="en-US">
                <a:solidFill>
                  <a:srgbClr val="FFFFFF"/>
                </a:solidFill>
              </a:rPr>
              <a:t>Its circumference is about 4,494 mi</a:t>
            </a:r>
          </a:p>
          <a:p>
            <a:pPr marL="305435" indent="-305435"/>
            <a:r>
              <a:rPr lang="en-US">
                <a:solidFill>
                  <a:srgbClr val="FFFFFF"/>
                </a:solidFill>
              </a:rPr>
              <a:t>Its mass is about 1.30900x10^22 kg</a:t>
            </a:r>
          </a:p>
          <a:p>
            <a:pPr marL="305435" indent="-305435"/>
            <a:r>
              <a:rPr lang="en-US">
                <a:solidFill>
                  <a:srgbClr val="FFFFFF"/>
                </a:solidFill>
              </a:rPr>
              <a:t>It is around 4.6 billion years old</a:t>
            </a:r>
          </a:p>
          <a:p>
            <a:pPr marL="305435" indent="-305435"/>
            <a:r>
              <a:rPr lang="en-US">
                <a:solidFill>
                  <a:srgbClr val="FFFFFF"/>
                </a:solidFill>
              </a:rPr>
              <a:t>Its surface area is around1.67x10^7 km^2</a:t>
            </a: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0C0B1-5CC3-46CE-9226-C6442BC5353B}"/>
              </a:ext>
            </a:extLst>
          </p:cNvPr>
          <p:cNvSpPr txBox="1"/>
          <p:nvPr/>
        </p:nvSpPr>
        <p:spPr>
          <a:xfrm>
            <a:off x="2682815" y="4335193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5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98AE9-D288-4C24-89C0-7F8C6E02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r>
              <a:rPr lang="en-US"/>
              <a:t>MOon </a:t>
            </a:r>
          </a:p>
        </p:txBody>
      </p:sp>
      <p:pic>
        <p:nvPicPr>
          <p:cNvPr id="4" name="Picture 4" descr="A picture containing crater, nature, black, sitting&#10;&#10;Description generated with very high confidence">
            <a:extLst>
              <a:ext uri="{FF2B5EF4-FFF2-40B4-BE49-F238E27FC236}">
                <a16:creationId xmlns:a16="http://schemas.microsoft.com/office/drawing/2014/main" id="{AA143CEE-61B4-49ED-923D-8FC0D4618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2357" r="5210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EC16A-1276-4B65-A252-AE4B8A6A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/>
              <a:t>Its radius is around 1,079.4 mi</a:t>
            </a:r>
          </a:p>
          <a:p>
            <a:pPr marL="305435" indent="-305435"/>
            <a:r>
              <a:rPr lang="en-US" dirty="0"/>
              <a:t>Its circumference is around 6,786 mi</a:t>
            </a:r>
          </a:p>
          <a:p>
            <a:pPr marL="305435" indent="-305435"/>
            <a:r>
              <a:rPr lang="en-US" dirty="0"/>
              <a:t>Its mass is around 7.34767309x10^22 kg</a:t>
            </a:r>
          </a:p>
          <a:p>
            <a:pPr marL="305435" indent="-305435"/>
            <a:r>
              <a:rPr lang="en-US" dirty="0"/>
              <a:t>It is about 4.53 billion years old</a:t>
            </a:r>
          </a:p>
          <a:p>
            <a:pPr marL="305435" indent="-305435"/>
            <a:endParaRPr lang="en-US" dirty="0"/>
          </a:p>
          <a:p>
            <a:pPr marL="305435" indent="-305435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407B0-399A-473C-A10D-8CB18EC3073F}"/>
              </a:ext>
            </a:extLst>
          </p:cNvPr>
          <p:cNvSpPr txBox="1"/>
          <p:nvPr/>
        </p:nvSpPr>
        <p:spPr>
          <a:xfrm>
            <a:off x="1791419" y="467336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69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indoor, green, sitting, table&#10;&#10;Description generated with very high confidence">
            <a:extLst>
              <a:ext uri="{FF2B5EF4-FFF2-40B4-BE49-F238E27FC236}">
                <a16:creationId xmlns:a16="http://schemas.microsoft.com/office/drawing/2014/main" id="{90CC6446-BE41-41B0-BF75-86619F8E7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3" b="24022"/>
          <a:stretch/>
        </p:blipFill>
        <p:spPr>
          <a:xfrm>
            <a:off x="-2" y="10"/>
            <a:ext cx="4578272" cy="2608947"/>
          </a:xfrm>
          <a:prstGeom prst="rect">
            <a:avLst/>
          </a:prstGeom>
        </p:spPr>
      </p:pic>
      <p:pic>
        <p:nvPicPr>
          <p:cNvPr id="4" name="Picture 4" descr="A picture containing photo, black, sitting, white&#10;&#10;Description generated with very high confidence">
            <a:extLst>
              <a:ext uri="{FF2B5EF4-FFF2-40B4-BE49-F238E27FC236}">
                <a16:creationId xmlns:a16="http://schemas.microsoft.com/office/drawing/2014/main" id="{43BD2A61-5327-4B88-ABA6-9BB14B9A05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2017" r="-4" b="4802"/>
          <a:stretch/>
        </p:blipFill>
        <p:spPr>
          <a:xfrm>
            <a:off x="2" y="2608956"/>
            <a:ext cx="4560199" cy="4249043"/>
          </a:xfrm>
          <a:prstGeom prst="rect">
            <a:avLst/>
          </a:prstGeom>
        </p:spPr>
      </p:pic>
      <p:sp>
        <p:nvSpPr>
          <p:cNvPr id="17" name="Rectangle 19">
            <a:extLst>
              <a:ext uri="{FF2B5EF4-FFF2-40B4-BE49-F238E27FC236}">
                <a16:creationId xmlns:a16="http://schemas.microsoft.com/office/drawing/2014/main" id="{7B34D440-E359-4CB9-B8E8-81977A860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1B8F5A0E-5428-4604-A0F3-2224BE8709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D288FC14-B788-4FBC-9C5E-BC4892F5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BC9C2-2A33-4FA3-9204-1E33627C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707" y="457280"/>
            <a:ext cx="6400367" cy="143139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Mercury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3DA6D-D5A0-47DF-A15F-1C5C432E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590" y="2194527"/>
            <a:ext cx="6397545" cy="4061676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>
                <a:solidFill>
                  <a:srgbClr val="FFFFFF"/>
                </a:solidFill>
              </a:rPr>
              <a:t>Its radius is about 1,516 mi</a:t>
            </a:r>
          </a:p>
          <a:p>
            <a:pPr marL="305435" indent="-305435"/>
            <a:r>
              <a:rPr lang="en-US" dirty="0">
                <a:solidFill>
                  <a:srgbClr val="FFFFFF"/>
                </a:solidFill>
              </a:rPr>
              <a:t>Its circumference is around 9,521.1  mi</a:t>
            </a:r>
          </a:p>
          <a:p>
            <a:pPr marL="305435" indent="-305435"/>
            <a:r>
              <a:rPr lang="en-US" dirty="0">
                <a:solidFill>
                  <a:srgbClr val="FFFFFF"/>
                </a:solidFill>
              </a:rPr>
              <a:t>Its mass is around 3.285x10^23</a:t>
            </a:r>
          </a:p>
          <a:p>
            <a:pPr marL="305435" indent="-305435"/>
            <a:r>
              <a:rPr lang="en-US" dirty="0">
                <a:solidFill>
                  <a:srgbClr val="FFFFFF"/>
                </a:solidFill>
              </a:rPr>
              <a:t>It's about 4.503 billion years old</a:t>
            </a:r>
          </a:p>
          <a:p>
            <a:pPr marL="305435" indent="-305435"/>
            <a:r>
              <a:rPr lang="en-US" dirty="0">
                <a:solidFill>
                  <a:srgbClr val="FFFFFF"/>
                </a:solidFill>
              </a:rPr>
              <a:t>Its surface area is around 28.88 million mi^2</a:t>
            </a: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D2EA3-C7CC-4C33-8E5D-AB8EF9276E8F}"/>
              </a:ext>
            </a:extLst>
          </p:cNvPr>
          <p:cNvSpPr txBox="1"/>
          <p:nvPr/>
        </p:nvSpPr>
        <p:spPr>
          <a:xfrm>
            <a:off x="2137743" y="6657944"/>
            <a:ext cx="24224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0E388-B829-4B4D-9DD5-D23D5CA49D47}"/>
              </a:ext>
            </a:extLst>
          </p:cNvPr>
          <p:cNvSpPr txBox="1"/>
          <p:nvPr/>
        </p:nvSpPr>
        <p:spPr>
          <a:xfrm>
            <a:off x="2300082" y="2408902"/>
            <a:ext cx="227818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3294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view of the earth from space&#10;&#10;Description generated with high confidence">
            <a:extLst>
              <a:ext uri="{FF2B5EF4-FFF2-40B4-BE49-F238E27FC236}">
                <a16:creationId xmlns:a16="http://schemas.microsoft.com/office/drawing/2014/main" id="{36F8D594-C197-466E-B46A-30E928975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4303" r="6808"/>
          <a:stretch/>
        </p:blipFill>
        <p:spPr>
          <a:xfrm>
            <a:off x="86284" y="10"/>
            <a:ext cx="6095980" cy="6857990"/>
          </a:xfrm>
          <a:prstGeom prst="rect">
            <a:avLst/>
          </a:prstGeom>
        </p:spPr>
      </p:pic>
      <p:pic>
        <p:nvPicPr>
          <p:cNvPr id="5" name="Picture 6" descr="A picture containing sitting, dark, black, blue&#10;&#10;Description generated with very high confidence">
            <a:extLst>
              <a:ext uri="{FF2B5EF4-FFF2-40B4-BE49-F238E27FC236}">
                <a16:creationId xmlns:a16="http://schemas.microsoft.com/office/drawing/2014/main" id="{3BC1709D-4A27-4D95-84FF-471EB3614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4226" r="6885"/>
          <a:stretch/>
        </p:blipFill>
        <p:spPr>
          <a:xfrm>
            <a:off x="592347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496D7F-EECA-4837-9455-0845492A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9E80-89C4-4D1E-9CD6-E1948719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/>
              <a:t>Its radius is about 2,106 mi</a:t>
            </a:r>
          </a:p>
          <a:p>
            <a:pPr marL="305435" indent="-305435"/>
            <a:r>
              <a:rPr lang="en-US" dirty="0"/>
              <a:t>Its circumference is around13,263 km</a:t>
            </a:r>
          </a:p>
          <a:p>
            <a:pPr marL="305435" indent="-305435"/>
            <a:r>
              <a:rPr lang="en-US" dirty="0"/>
              <a:t>Its mass is about 6.39x10^23 kg</a:t>
            </a:r>
          </a:p>
          <a:p>
            <a:pPr marL="305435" indent="-305435"/>
            <a:r>
              <a:rPr lang="en-US" dirty="0"/>
              <a:t>It's about 4.603 billion years old</a:t>
            </a:r>
          </a:p>
          <a:p>
            <a:pPr marL="305435" indent="-305435"/>
            <a:r>
              <a:rPr lang="en-US" dirty="0"/>
              <a:t>Its surface area is around 55.91 million mi^2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9283D-6DF8-4AE0-AC5C-5AE4EEA81661}"/>
              </a:ext>
            </a:extLst>
          </p:cNvPr>
          <p:cNvSpPr txBox="1"/>
          <p:nvPr/>
        </p:nvSpPr>
        <p:spPr>
          <a:xfrm>
            <a:off x="5911270" y="665794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3486A-53B0-4332-AC69-7A56BEAEA584}"/>
              </a:ext>
            </a:extLst>
          </p:cNvPr>
          <p:cNvSpPr txBox="1"/>
          <p:nvPr/>
        </p:nvSpPr>
        <p:spPr>
          <a:xfrm>
            <a:off x="11760472" y="6657945"/>
            <a:ext cx="431528" cy="200055"/>
          </a:xfrm>
          <a:prstGeom prst="rect">
            <a:avLst/>
          </a:prstGeo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/>
              </a:rPr>
              <a:t>CC</a:t>
            </a:r>
            <a:r>
              <a:rPr lang="en-US" sz="700" dirty="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BY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03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412434"/>
      </a:dk2>
      <a:lt2>
        <a:srgbClr val="E2E8E7"/>
      </a:lt2>
      <a:accent1>
        <a:srgbClr val="E77591"/>
      </a:accent1>
      <a:accent2>
        <a:srgbClr val="E257B3"/>
      </a:accent2>
      <a:accent3>
        <a:srgbClr val="DE75E7"/>
      </a:accent3>
      <a:accent4>
        <a:srgbClr val="9D57E2"/>
      </a:accent4>
      <a:accent5>
        <a:srgbClr val="7F75E7"/>
      </a:accent5>
      <a:accent6>
        <a:srgbClr val="5784E2"/>
      </a:accent6>
      <a:hlink>
        <a:srgbClr val="568F81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460</Words>
  <Application>Microsoft Office PowerPoint</Application>
  <PresentationFormat>Widescreen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Gill Sans MT</vt:lpstr>
      <vt:lpstr>Tw Cen MT</vt:lpstr>
      <vt:lpstr>Wingdings 2</vt:lpstr>
      <vt:lpstr>DividendVTI</vt:lpstr>
      <vt:lpstr>Size comparison for our solar system</vt:lpstr>
      <vt:lpstr>Ceres</vt:lpstr>
      <vt:lpstr>MakeMake</vt:lpstr>
      <vt:lpstr>Haumea</vt:lpstr>
      <vt:lpstr>ERis</vt:lpstr>
      <vt:lpstr>Pluto</vt:lpstr>
      <vt:lpstr>MOon </vt:lpstr>
      <vt:lpstr>Mercury</vt:lpstr>
      <vt:lpstr>Mars</vt:lpstr>
      <vt:lpstr>Venus</vt:lpstr>
      <vt:lpstr>Earth </vt:lpstr>
      <vt:lpstr>Neptune</vt:lpstr>
      <vt:lpstr>Uranus</vt:lpstr>
      <vt:lpstr>Saturn</vt:lpstr>
      <vt:lpstr>Jupiter</vt:lpstr>
      <vt:lpstr>Sun </vt:lpstr>
      <vt:lpstr>Thanks for watching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Meyer, Daniel</dc:creator>
  <cp:lastModifiedBy>Meyer, Daniel</cp:lastModifiedBy>
  <cp:revision>874</cp:revision>
  <dcterms:created xsi:type="dcterms:W3CDTF">2020-01-15T16:51:23Z</dcterms:created>
  <dcterms:modified xsi:type="dcterms:W3CDTF">2020-01-28T14:33:54Z</dcterms:modified>
</cp:coreProperties>
</file>