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8EB44F-3E77-4199-B29B-F899F1026EA4}" v="104" dt="2020-01-24T20:02:38.185"/>
    <p1510:client id="{52362CA2-F3F4-6C2C-EE28-3C79C0751B37}" v="2398" dt="2020-01-21T23:56:00.540"/>
    <p1510:client id="{9694B593-399C-06FF-BCAA-6D68EB18B12A}" v="94" dt="2020-01-15T17:01:05.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53" y="2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hly, Joseph" userId="S::27jmuhly@wsdweb.org::18eab5ad-8f12-4bad-9f1b-ff440a361418" providerId="AD" clId="Web-{52362CA2-F3F4-6C2C-EE28-3C79C0751B37}"/>
    <pc:docChg chg="addSld modSld sldOrd">
      <pc:chgData name="Muhly, Joseph" userId="S::27jmuhly@wsdweb.org::18eab5ad-8f12-4bad-9f1b-ff440a361418" providerId="AD" clId="Web-{52362CA2-F3F4-6C2C-EE28-3C79C0751B37}" dt="2020-01-21T23:56:00.540" v="2383" actId="20577"/>
      <pc:docMkLst>
        <pc:docMk/>
      </pc:docMkLst>
      <pc:sldChg chg="modSp modTransition">
        <pc:chgData name="Muhly, Joseph" userId="S::27jmuhly@wsdweb.org::18eab5ad-8f12-4bad-9f1b-ff440a361418" providerId="AD" clId="Web-{52362CA2-F3F4-6C2C-EE28-3C79C0751B37}" dt="2020-01-21T23:56:00.540" v="2382" actId="20577"/>
        <pc:sldMkLst>
          <pc:docMk/>
          <pc:sldMk cId="109857222" sldId="256"/>
        </pc:sldMkLst>
        <pc:spChg chg="mod">
          <ac:chgData name="Muhly, Joseph" userId="S::27jmuhly@wsdweb.org::18eab5ad-8f12-4bad-9f1b-ff440a361418" providerId="AD" clId="Web-{52362CA2-F3F4-6C2C-EE28-3C79C0751B37}" dt="2020-01-21T23:56:00.540" v="2382" actId="20577"/>
          <ac:spMkLst>
            <pc:docMk/>
            <pc:sldMk cId="109857222" sldId="256"/>
            <ac:spMk id="3" creationId="{00000000-0000-0000-0000-000000000000}"/>
          </ac:spMkLst>
        </pc:spChg>
      </pc:sldChg>
      <pc:sldChg chg="addSp delSp modSp modTransition">
        <pc:chgData name="Muhly, Joseph" userId="S::27jmuhly@wsdweb.org::18eab5ad-8f12-4bad-9f1b-ff440a361418" providerId="AD" clId="Web-{52362CA2-F3F4-6C2C-EE28-3C79C0751B37}" dt="2020-01-21T23:41:54.012" v="1893"/>
        <pc:sldMkLst>
          <pc:docMk/>
          <pc:sldMk cId="3662675298" sldId="257"/>
        </pc:sldMkLst>
        <pc:spChg chg="mod">
          <ac:chgData name="Muhly, Joseph" userId="S::27jmuhly@wsdweb.org::18eab5ad-8f12-4bad-9f1b-ff440a361418" providerId="AD" clId="Web-{52362CA2-F3F4-6C2C-EE28-3C79C0751B37}" dt="2020-01-21T23:40:40.778" v="1880" actId="20577"/>
          <ac:spMkLst>
            <pc:docMk/>
            <pc:sldMk cId="3662675298" sldId="257"/>
            <ac:spMk id="2" creationId="{F0A935CE-F568-419F-8A29-0DA6621054F2}"/>
          </ac:spMkLst>
        </pc:spChg>
        <pc:spChg chg="mod">
          <ac:chgData name="Muhly, Joseph" userId="S::27jmuhly@wsdweb.org::18eab5ad-8f12-4bad-9f1b-ff440a361418" providerId="AD" clId="Web-{52362CA2-F3F4-6C2C-EE28-3C79C0751B37}" dt="2020-01-21T23:18:14.486" v="646" actId="20577"/>
          <ac:spMkLst>
            <pc:docMk/>
            <pc:sldMk cId="3662675298" sldId="257"/>
            <ac:spMk id="3" creationId="{33E5E491-13EA-4C55-A4F6-A4C4AB374C6D}"/>
          </ac:spMkLst>
        </pc:spChg>
        <pc:spChg chg="add del mod">
          <ac:chgData name="Muhly, Joseph" userId="S::27jmuhly@wsdweb.org::18eab5ad-8f12-4bad-9f1b-ff440a361418" providerId="AD" clId="Web-{52362CA2-F3F4-6C2C-EE28-3C79C0751B37}" dt="2020-01-21T23:29:39.702" v="1289"/>
          <ac:spMkLst>
            <pc:docMk/>
            <pc:sldMk cId="3662675298" sldId="257"/>
            <ac:spMk id="6" creationId="{5DBFB4D9-603A-437E-91CF-C4B8F7A38AE7}"/>
          </ac:spMkLst>
        </pc:spChg>
        <pc:picChg chg="add mod">
          <ac:chgData name="Muhly, Joseph" userId="S::27jmuhly@wsdweb.org::18eab5ad-8f12-4bad-9f1b-ff440a361418" providerId="AD" clId="Web-{52362CA2-F3F4-6C2C-EE28-3C79C0751B37}" dt="2020-01-21T23:18:16.955" v="649" actId="1076"/>
          <ac:picMkLst>
            <pc:docMk/>
            <pc:sldMk cId="3662675298" sldId="257"/>
            <ac:picMk id="4" creationId="{E49E98FE-39F4-44D9-863A-3A381813C26B}"/>
          </ac:picMkLst>
        </pc:picChg>
      </pc:sldChg>
      <pc:sldChg chg="modSp new ord modTransition addAnim modAnim">
        <pc:chgData name="Muhly, Joseph" userId="S::27jmuhly@wsdweb.org::18eab5ad-8f12-4bad-9f1b-ff440a361418" providerId="AD" clId="Web-{52362CA2-F3F4-6C2C-EE28-3C79C0751B37}" dt="2020-01-21T23:41:44.637" v="1892"/>
        <pc:sldMkLst>
          <pc:docMk/>
          <pc:sldMk cId="3989229386" sldId="258"/>
        </pc:sldMkLst>
        <pc:spChg chg="mod">
          <ac:chgData name="Muhly, Joseph" userId="S::27jmuhly@wsdweb.org::18eab5ad-8f12-4bad-9f1b-ff440a361418" providerId="AD" clId="Web-{52362CA2-F3F4-6C2C-EE28-3C79C0751B37}" dt="2020-01-21T23:40:45.622" v="1885" actId="20577"/>
          <ac:spMkLst>
            <pc:docMk/>
            <pc:sldMk cId="3989229386" sldId="258"/>
            <ac:spMk id="2" creationId="{A0FEB1F3-FD4F-4A0A-BF0D-C7D2694D6987}"/>
          </ac:spMkLst>
        </pc:spChg>
        <pc:spChg chg="mod">
          <ac:chgData name="Muhly, Joseph" userId="S::27jmuhly@wsdweb.org::18eab5ad-8f12-4bad-9f1b-ff440a361418" providerId="AD" clId="Web-{52362CA2-F3F4-6C2C-EE28-3C79C0751B37}" dt="2020-01-21T23:18:43.955" v="653" actId="20577"/>
          <ac:spMkLst>
            <pc:docMk/>
            <pc:sldMk cId="3989229386" sldId="258"/>
            <ac:spMk id="3" creationId="{EDAFD365-CA38-4F94-A8CF-51BC782A1093}"/>
          </ac:spMkLst>
        </pc:spChg>
      </pc:sldChg>
      <pc:sldChg chg="modSp new modTransition">
        <pc:chgData name="Muhly, Joseph" userId="S::27jmuhly@wsdweb.org::18eab5ad-8f12-4bad-9f1b-ff440a361418" providerId="AD" clId="Web-{52362CA2-F3F4-6C2C-EE28-3C79C0751B37}" dt="2020-01-21T23:41:35.403" v="1891"/>
        <pc:sldMkLst>
          <pc:docMk/>
          <pc:sldMk cId="213242656" sldId="259"/>
        </pc:sldMkLst>
        <pc:spChg chg="mod">
          <ac:chgData name="Muhly, Joseph" userId="S::27jmuhly@wsdweb.org::18eab5ad-8f12-4bad-9f1b-ff440a361418" providerId="AD" clId="Web-{52362CA2-F3F4-6C2C-EE28-3C79C0751B37}" dt="2020-01-21T23:20:46.751" v="660" actId="20577"/>
          <ac:spMkLst>
            <pc:docMk/>
            <pc:sldMk cId="213242656" sldId="259"/>
            <ac:spMk id="2" creationId="{A3094724-5BE8-47AB-867D-AC22C23BA336}"/>
          </ac:spMkLst>
        </pc:spChg>
        <pc:spChg chg="mod">
          <ac:chgData name="Muhly, Joseph" userId="S::27jmuhly@wsdweb.org::18eab5ad-8f12-4bad-9f1b-ff440a361418" providerId="AD" clId="Web-{52362CA2-F3F4-6C2C-EE28-3C79C0751B37}" dt="2020-01-21T23:29:15.046" v="1286" actId="20577"/>
          <ac:spMkLst>
            <pc:docMk/>
            <pc:sldMk cId="213242656" sldId="259"/>
            <ac:spMk id="3" creationId="{933D0324-FE89-4FDD-B6CB-77E23BF15925}"/>
          </ac:spMkLst>
        </pc:spChg>
      </pc:sldChg>
      <pc:sldChg chg="modSp new modTransition">
        <pc:chgData name="Muhly, Joseph" userId="S::27jmuhly@wsdweb.org::18eab5ad-8f12-4bad-9f1b-ff440a361418" providerId="AD" clId="Web-{52362CA2-F3F4-6C2C-EE28-3C79C0751B37}" dt="2020-01-21T23:41:19.340" v="1889"/>
        <pc:sldMkLst>
          <pc:docMk/>
          <pc:sldMk cId="3478505095" sldId="260"/>
        </pc:sldMkLst>
        <pc:spChg chg="mod">
          <ac:chgData name="Muhly, Joseph" userId="S::27jmuhly@wsdweb.org::18eab5ad-8f12-4bad-9f1b-ff440a361418" providerId="AD" clId="Web-{52362CA2-F3F4-6C2C-EE28-3C79C0751B37}" dt="2020-01-21T23:30:04.671" v="1294" actId="20577"/>
          <ac:spMkLst>
            <pc:docMk/>
            <pc:sldMk cId="3478505095" sldId="260"/>
            <ac:spMk id="2" creationId="{64CD59B0-9906-4FCA-B2F9-89ABD509642B}"/>
          </ac:spMkLst>
        </pc:spChg>
        <pc:spChg chg="mod">
          <ac:chgData name="Muhly, Joseph" userId="S::27jmuhly@wsdweb.org::18eab5ad-8f12-4bad-9f1b-ff440a361418" providerId="AD" clId="Web-{52362CA2-F3F4-6C2C-EE28-3C79C0751B37}" dt="2020-01-21T23:38:18.107" v="1720" actId="20577"/>
          <ac:spMkLst>
            <pc:docMk/>
            <pc:sldMk cId="3478505095" sldId="260"/>
            <ac:spMk id="3" creationId="{91FA97FA-32BE-445F-B68F-B6DAD77A3918}"/>
          </ac:spMkLst>
        </pc:spChg>
      </pc:sldChg>
      <pc:sldChg chg="modSp new modTransition">
        <pc:chgData name="Muhly, Joseph" userId="S::27jmuhly@wsdweb.org::18eab5ad-8f12-4bad-9f1b-ff440a361418" providerId="AD" clId="Web-{52362CA2-F3F4-6C2C-EE28-3C79C0751B37}" dt="2020-01-21T23:49:06.792" v="2227" actId="20577"/>
        <pc:sldMkLst>
          <pc:docMk/>
          <pc:sldMk cId="2317161619" sldId="261"/>
        </pc:sldMkLst>
        <pc:spChg chg="mod">
          <ac:chgData name="Muhly, Joseph" userId="S::27jmuhly@wsdweb.org::18eab5ad-8f12-4bad-9f1b-ff440a361418" providerId="AD" clId="Web-{52362CA2-F3F4-6C2C-EE28-3C79C0751B37}" dt="2020-01-21T23:39:52.153" v="1797" actId="20577"/>
          <ac:spMkLst>
            <pc:docMk/>
            <pc:sldMk cId="2317161619" sldId="261"/>
            <ac:spMk id="2" creationId="{3A407CAF-D2B4-4C80-9C74-C16B94D369CF}"/>
          </ac:spMkLst>
        </pc:spChg>
        <pc:spChg chg="mod">
          <ac:chgData name="Muhly, Joseph" userId="S::27jmuhly@wsdweb.org::18eab5ad-8f12-4bad-9f1b-ff440a361418" providerId="AD" clId="Web-{52362CA2-F3F4-6C2C-EE28-3C79C0751B37}" dt="2020-01-21T23:49:06.792" v="2227" actId="20577"/>
          <ac:spMkLst>
            <pc:docMk/>
            <pc:sldMk cId="2317161619" sldId="261"/>
            <ac:spMk id="3" creationId="{BF321CC9-E6F3-4BC2-B1F7-B19CF11C8B4A}"/>
          </ac:spMkLst>
        </pc:spChg>
      </pc:sldChg>
      <pc:sldChg chg="addSp delSp modSp new modTransition">
        <pc:chgData name="Muhly, Joseph" userId="S::27jmuhly@wsdweb.org::18eab5ad-8f12-4bad-9f1b-ff440a361418" providerId="AD" clId="Web-{52362CA2-F3F4-6C2C-EE28-3C79C0751B37}" dt="2020-01-21T23:51:21.510" v="2345" actId="20577"/>
        <pc:sldMkLst>
          <pc:docMk/>
          <pc:sldMk cId="1830492176" sldId="262"/>
        </pc:sldMkLst>
        <pc:spChg chg="del">
          <ac:chgData name="Muhly, Joseph" userId="S::27jmuhly@wsdweb.org::18eab5ad-8f12-4bad-9f1b-ff440a361418" providerId="AD" clId="Web-{52362CA2-F3F4-6C2C-EE28-3C79C0751B37}" dt="2020-01-21T23:49:36.104" v="2230"/>
          <ac:spMkLst>
            <pc:docMk/>
            <pc:sldMk cId="1830492176" sldId="262"/>
            <ac:spMk id="2" creationId="{BFD20806-FE58-435A-B1F4-6761FA54C829}"/>
          </ac:spMkLst>
        </pc:spChg>
        <pc:spChg chg="mod">
          <ac:chgData name="Muhly, Joseph" userId="S::27jmuhly@wsdweb.org::18eab5ad-8f12-4bad-9f1b-ff440a361418" providerId="AD" clId="Web-{52362CA2-F3F4-6C2C-EE28-3C79C0751B37}" dt="2020-01-21T23:49:42.995" v="2239" actId="20577"/>
          <ac:spMkLst>
            <pc:docMk/>
            <pc:sldMk cId="1830492176" sldId="262"/>
            <ac:spMk id="3" creationId="{903E1404-D37D-4CD5-9E0E-CB7DF9E28D4A}"/>
          </ac:spMkLst>
        </pc:spChg>
        <pc:spChg chg="mod">
          <ac:chgData name="Muhly, Joseph" userId="S::27jmuhly@wsdweb.org::18eab5ad-8f12-4bad-9f1b-ff440a361418" providerId="AD" clId="Web-{52362CA2-F3F4-6C2C-EE28-3C79C0751B37}" dt="2020-01-21T23:51:21.510" v="2345" actId="20577"/>
          <ac:spMkLst>
            <pc:docMk/>
            <pc:sldMk cId="1830492176" sldId="262"/>
            <ac:spMk id="4" creationId="{EDBBCD9B-3910-4D2E-BC2B-21481727F336}"/>
          </ac:spMkLst>
        </pc:spChg>
        <pc:spChg chg="add mod">
          <ac:chgData name="Muhly, Joseph" userId="S::27jmuhly@wsdweb.org::18eab5ad-8f12-4bad-9f1b-ff440a361418" providerId="AD" clId="Web-{52362CA2-F3F4-6C2C-EE28-3C79C0751B37}" dt="2020-01-21T23:49:36.214" v="2233"/>
          <ac:spMkLst>
            <pc:docMk/>
            <pc:sldMk cId="1830492176" sldId="262"/>
            <ac:spMk id="7" creationId="{B944369C-D99A-4C9A-B30A-B38E3D7D0F93}"/>
          </ac:spMkLst>
        </pc:spChg>
        <pc:picChg chg="add mod ord modCrop">
          <ac:chgData name="Muhly, Joseph" userId="S::27jmuhly@wsdweb.org::18eab5ad-8f12-4bad-9f1b-ff440a361418" providerId="AD" clId="Web-{52362CA2-F3F4-6C2C-EE28-3C79C0751B37}" dt="2020-01-21T23:49:36.182" v="2231"/>
          <ac:picMkLst>
            <pc:docMk/>
            <pc:sldMk cId="1830492176" sldId="262"/>
            <ac:picMk id="5" creationId="{7475D563-98E7-491B-93BC-672ED06D850A}"/>
          </ac:picMkLst>
        </pc:picChg>
      </pc:sldChg>
    </pc:docChg>
  </pc:docChgLst>
  <pc:docChgLst>
    <pc:chgData name="Muhly, Joseph" userId="S::27jmuhly@wsdweb.org::18eab5ad-8f12-4bad-9f1b-ff440a361418" providerId="AD" clId="Web-{9694B593-399C-06FF-BCAA-6D68EB18B12A}"/>
    <pc:docChg chg="addSld delSld modSld addMainMaster delMainMaster">
      <pc:chgData name="Muhly, Joseph" userId="S::27jmuhly@wsdweb.org::18eab5ad-8f12-4bad-9f1b-ff440a361418" providerId="AD" clId="Web-{9694B593-399C-06FF-BCAA-6D68EB18B12A}" dt="2020-01-15T17:01:05.353" v="95" actId="20577"/>
      <pc:docMkLst>
        <pc:docMk/>
      </pc:docMkLst>
      <pc:sldChg chg="addSp delSp modSp mod setBg modClrScheme setClrOvrMap chgLayout">
        <pc:chgData name="Muhly, Joseph" userId="S::27jmuhly@wsdweb.org::18eab5ad-8f12-4bad-9f1b-ff440a361418" providerId="AD" clId="Web-{9694B593-399C-06FF-BCAA-6D68EB18B12A}" dt="2020-01-15T16:59:23.884" v="50" actId="20577"/>
        <pc:sldMkLst>
          <pc:docMk/>
          <pc:sldMk cId="109857222" sldId="256"/>
        </pc:sldMkLst>
        <pc:spChg chg="mod">
          <ac:chgData name="Muhly, Joseph" userId="S::27jmuhly@wsdweb.org::18eab5ad-8f12-4bad-9f1b-ff440a361418" providerId="AD" clId="Web-{9694B593-399C-06FF-BCAA-6D68EB18B12A}" dt="2020-01-15T16:57:53.352" v="27" actId="20577"/>
          <ac:spMkLst>
            <pc:docMk/>
            <pc:sldMk cId="109857222" sldId="256"/>
            <ac:spMk id="2" creationId="{00000000-0000-0000-0000-000000000000}"/>
          </ac:spMkLst>
        </pc:spChg>
        <pc:spChg chg="mod">
          <ac:chgData name="Muhly, Joseph" userId="S::27jmuhly@wsdweb.org::18eab5ad-8f12-4bad-9f1b-ff440a361418" providerId="AD" clId="Web-{9694B593-399C-06FF-BCAA-6D68EB18B12A}" dt="2020-01-15T16:59:23.884" v="50" actId="20577"/>
          <ac:spMkLst>
            <pc:docMk/>
            <pc:sldMk cId="109857222" sldId="256"/>
            <ac:spMk id="3" creationId="{00000000-0000-0000-0000-000000000000}"/>
          </ac:spMkLst>
        </pc:spChg>
        <pc:spChg chg="add">
          <ac:chgData name="Muhly, Joseph" userId="S::27jmuhly@wsdweb.org::18eab5ad-8f12-4bad-9f1b-ff440a361418" providerId="AD" clId="Web-{9694B593-399C-06FF-BCAA-6D68EB18B12A}" dt="2020-01-15T16:55:16.649" v="2"/>
          <ac:spMkLst>
            <pc:docMk/>
            <pc:sldMk cId="109857222" sldId="256"/>
            <ac:spMk id="6" creationId="{7319A1DD-F557-4EC6-8A8C-F7617B4CD678}"/>
          </ac:spMkLst>
        </pc:spChg>
        <pc:spChg chg="add">
          <ac:chgData name="Muhly, Joseph" userId="S::27jmuhly@wsdweb.org::18eab5ad-8f12-4bad-9f1b-ff440a361418" providerId="AD" clId="Web-{9694B593-399C-06FF-BCAA-6D68EB18B12A}" dt="2020-01-15T16:55:16.649" v="2"/>
          <ac:spMkLst>
            <pc:docMk/>
            <pc:sldMk cId="109857222" sldId="256"/>
            <ac:spMk id="8" creationId="{D50218C5-E017-43D2-8345-FD9FBF0C991E}"/>
          </ac:spMkLst>
        </pc:spChg>
        <pc:spChg chg="add del">
          <ac:chgData name="Muhly, Joseph" userId="S::27jmuhly@wsdweb.org::18eab5ad-8f12-4bad-9f1b-ff440a361418" providerId="AD" clId="Web-{9694B593-399C-06FF-BCAA-6D68EB18B12A}" dt="2020-01-15T16:55:16.571" v="1"/>
          <ac:spMkLst>
            <pc:docMk/>
            <pc:sldMk cId="109857222" sldId="256"/>
            <ac:spMk id="9" creationId="{875485B9-8EE1-447A-9C08-F7D6B532A8CF}"/>
          </ac:spMkLst>
        </pc:spChg>
        <pc:spChg chg="add del">
          <ac:chgData name="Muhly, Joseph" userId="S::27jmuhly@wsdweb.org::18eab5ad-8f12-4bad-9f1b-ff440a361418" providerId="AD" clId="Web-{9694B593-399C-06FF-BCAA-6D68EB18B12A}" dt="2020-01-15T16:55:16.571" v="1"/>
          <ac:spMkLst>
            <pc:docMk/>
            <pc:sldMk cId="109857222" sldId="256"/>
            <ac:spMk id="11" creationId="{B963707F-B98C-4143-AFCF-D6B56C975C5A}"/>
          </ac:spMkLst>
        </pc:spChg>
        <pc:spChg chg="add del">
          <ac:chgData name="Muhly, Joseph" userId="S::27jmuhly@wsdweb.org::18eab5ad-8f12-4bad-9f1b-ff440a361418" providerId="AD" clId="Web-{9694B593-399C-06FF-BCAA-6D68EB18B12A}" dt="2020-01-15T16:55:16.571" v="1"/>
          <ac:spMkLst>
            <pc:docMk/>
            <pc:sldMk cId="109857222" sldId="256"/>
            <ac:spMk id="13" creationId="{88D2DFBB-460D-4ECB-BD76-509C99DAD65A}"/>
          </ac:spMkLst>
        </pc:spChg>
        <pc:picChg chg="add del">
          <ac:chgData name="Muhly, Joseph" userId="S::27jmuhly@wsdweb.org::18eab5ad-8f12-4bad-9f1b-ff440a361418" providerId="AD" clId="Web-{9694B593-399C-06FF-BCAA-6D68EB18B12A}" dt="2020-01-15T16:55:16.571" v="1"/>
          <ac:picMkLst>
            <pc:docMk/>
            <pc:sldMk cId="109857222" sldId="256"/>
            <ac:picMk id="4" creationId="{FE40EEE0-00EF-4E19-A0E1-EEA38B58CA88}"/>
          </ac:picMkLst>
        </pc:picChg>
        <pc:picChg chg="add">
          <ac:chgData name="Muhly, Joseph" userId="S::27jmuhly@wsdweb.org::18eab5ad-8f12-4bad-9f1b-ff440a361418" providerId="AD" clId="Web-{9694B593-399C-06FF-BCAA-6D68EB18B12A}" dt="2020-01-15T16:55:16.649" v="2"/>
          <ac:picMkLst>
            <pc:docMk/>
            <pc:sldMk cId="109857222" sldId="256"/>
            <ac:picMk id="5" creationId="{1386E564-6381-45B1-933D-308AA52E8007}"/>
          </ac:picMkLst>
        </pc:picChg>
        <pc:cxnChg chg="add">
          <ac:chgData name="Muhly, Joseph" userId="S::27jmuhly@wsdweb.org::18eab5ad-8f12-4bad-9f1b-ff440a361418" providerId="AD" clId="Web-{9694B593-399C-06FF-BCAA-6D68EB18B12A}" dt="2020-01-15T16:55:16.649" v="2"/>
          <ac:cxnSpMkLst>
            <pc:docMk/>
            <pc:sldMk cId="109857222" sldId="256"/>
            <ac:cxnSpMk id="7" creationId="{D28A9C89-B313-458F-9C85-515930A51A93}"/>
          </ac:cxnSpMkLst>
        </pc:cxnChg>
      </pc:sldChg>
      <pc:sldChg chg="new del">
        <pc:chgData name="Muhly, Joseph" userId="S::27jmuhly@wsdweb.org::18eab5ad-8f12-4bad-9f1b-ff440a361418" providerId="AD" clId="Web-{9694B593-399C-06FF-BCAA-6D68EB18B12A}" dt="2020-01-15T17:00:21.431" v="55"/>
        <pc:sldMkLst>
          <pc:docMk/>
          <pc:sldMk cId="1144311037" sldId="257"/>
        </pc:sldMkLst>
      </pc:sldChg>
      <pc:sldChg chg="new del">
        <pc:chgData name="Muhly, Joseph" userId="S::27jmuhly@wsdweb.org::18eab5ad-8f12-4bad-9f1b-ff440a361418" providerId="AD" clId="Web-{9694B593-399C-06FF-BCAA-6D68EB18B12A}" dt="2020-01-15T16:59:29.946" v="53"/>
        <pc:sldMkLst>
          <pc:docMk/>
          <pc:sldMk cId="2770361646" sldId="257"/>
        </pc:sldMkLst>
      </pc:sldChg>
      <pc:sldChg chg="modSp new">
        <pc:chgData name="Muhly, Joseph" userId="S::27jmuhly@wsdweb.org::18eab5ad-8f12-4bad-9f1b-ff440a361418" providerId="AD" clId="Web-{9694B593-399C-06FF-BCAA-6D68EB18B12A}" dt="2020-01-15T17:01:05.353" v="94" actId="20577"/>
        <pc:sldMkLst>
          <pc:docMk/>
          <pc:sldMk cId="3662675298" sldId="257"/>
        </pc:sldMkLst>
        <pc:spChg chg="mod">
          <ac:chgData name="Muhly, Joseph" userId="S::27jmuhly@wsdweb.org::18eab5ad-8f12-4bad-9f1b-ff440a361418" providerId="AD" clId="Web-{9694B593-399C-06FF-BCAA-6D68EB18B12A}" dt="2020-01-15T17:01:05.353" v="94" actId="20577"/>
          <ac:spMkLst>
            <pc:docMk/>
            <pc:sldMk cId="3662675298" sldId="257"/>
            <ac:spMk id="2" creationId="{F0A935CE-F568-419F-8A29-0DA6621054F2}"/>
          </ac:spMkLst>
        </pc:spChg>
      </pc:sldChg>
      <pc:sldMasterChg chg="add del addSldLayout delSldLayout">
        <pc:chgData name="Muhly, Joseph" userId="S::27jmuhly@wsdweb.org::18eab5ad-8f12-4bad-9f1b-ff440a361418" providerId="AD" clId="Web-{9694B593-399C-06FF-BCAA-6D68EB18B12A}" dt="2020-01-15T16:55:16.649" v="2"/>
        <pc:sldMasterMkLst>
          <pc:docMk/>
          <pc:sldMasterMk cId="2460954070" sldId="2147483660"/>
        </pc:sldMasterMkLst>
        <pc:sldLayoutChg chg="add del">
          <pc:chgData name="Muhly, Joseph" userId="S::27jmuhly@wsdweb.org::18eab5ad-8f12-4bad-9f1b-ff440a361418" providerId="AD" clId="Web-{9694B593-399C-06FF-BCAA-6D68EB18B12A}" dt="2020-01-15T16:55:16.649" v="2"/>
          <pc:sldLayoutMkLst>
            <pc:docMk/>
            <pc:sldMasterMk cId="2460954070" sldId="2147483660"/>
            <pc:sldLayoutMk cId="2385387890" sldId="2147483661"/>
          </pc:sldLayoutMkLst>
        </pc:sldLayoutChg>
        <pc:sldLayoutChg chg="add del">
          <pc:chgData name="Muhly, Joseph" userId="S::27jmuhly@wsdweb.org::18eab5ad-8f12-4bad-9f1b-ff440a361418" providerId="AD" clId="Web-{9694B593-399C-06FF-BCAA-6D68EB18B12A}" dt="2020-01-15T16:55:16.649" v="2"/>
          <pc:sldLayoutMkLst>
            <pc:docMk/>
            <pc:sldMasterMk cId="2460954070" sldId="2147483660"/>
            <pc:sldLayoutMk cId="949138452" sldId="2147483662"/>
          </pc:sldLayoutMkLst>
        </pc:sldLayoutChg>
        <pc:sldLayoutChg chg="add del">
          <pc:chgData name="Muhly, Joseph" userId="S::27jmuhly@wsdweb.org::18eab5ad-8f12-4bad-9f1b-ff440a361418" providerId="AD" clId="Web-{9694B593-399C-06FF-BCAA-6D68EB18B12A}" dt="2020-01-15T16:55:16.649" v="2"/>
          <pc:sldLayoutMkLst>
            <pc:docMk/>
            <pc:sldMasterMk cId="2460954070" sldId="2147483660"/>
            <pc:sldLayoutMk cId="2591524520" sldId="2147483663"/>
          </pc:sldLayoutMkLst>
        </pc:sldLayoutChg>
        <pc:sldLayoutChg chg="add del">
          <pc:chgData name="Muhly, Joseph" userId="S::27jmuhly@wsdweb.org::18eab5ad-8f12-4bad-9f1b-ff440a361418" providerId="AD" clId="Web-{9694B593-399C-06FF-BCAA-6D68EB18B12A}" dt="2020-01-15T16:55:16.649" v="2"/>
          <pc:sldLayoutMkLst>
            <pc:docMk/>
            <pc:sldMasterMk cId="2460954070" sldId="2147483660"/>
            <pc:sldLayoutMk cId="1203092039" sldId="2147483664"/>
          </pc:sldLayoutMkLst>
        </pc:sldLayoutChg>
        <pc:sldLayoutChg chg="add del">
          <pc:chgData name="Muhly, Joseph" userId="S::27jmuhly@wsdweb.org::18eab5ad-8f12-4bad-9f1b-ff440a361418" providerId="AD" clId="Web-{9694B593-399C-06FF-BCAA-6D68EB18B12A}" dt="2020-01-15T16:55:16.649" v="2"/>
          <pc:sldLayoutMkLst>
            <pc:docMk/>
            <pc:sldMasterMk cId="2460954070" sldId="2147483660"/>
            <pc:sldLayoutMk cId="3733172339" sldId="2147483665"/>
          </pc:sldLayoutMkLst>
        </pc:sldLayoutChg>
        <pc:sldLayoutChg chg="add del">
          <pc:chgData name="Muhly, Joseph" userId="S::27jmuhly@wsdweb.org::18eab5ad-8f12-4bad-9f1b-ff440a361418" providerId="AD" clId="Web-{9694B593-399C-06FF-BCAA-6D68EB18B12A}" dt="2020-01-15T16:55:16.649" v="2"/>
          <pc:sldLayoutMkLst>
            <pc:docMk/>
            <pc:sldMasterMk cId="2460954070" sldId="2147483660"/>
            <pc:sldLayoutMk cId="3210312558" sldId="2147483666"/>
          </pc:sldLayoutMkLst>
        </pc:sldLayoutChg>
        <pc:sldLayoutChg chg="add del">
          <pc:chgData name="Muhly, Joseph" userId="S::27jmuhly@wsdweb.org::18eab5ad-8f12-4bad-9f1b-ff440a361418" providerId="AD" clId="Web-{9694B593-399C-06FF-BCAA-6D68EB18B12A}" dt="2020-01-15T16:55:16.649" v="2"/>
          <pc:sldLayoutMkLst>
            <pc:docMk/>
            <pc:sldMasterMk cId="2460954070" sldId="2147483660"/>
            <pc:sldLayoutMk cId="3146388984" sldId="2147483667"/>
          </pc:sldLayoutMkLst>
        </pc:sldLayoutChg>
        <pc:sldLayoutChg chg="add del">
          <pc:chgData name="Muhly, Joseph" userId="S::27jmuhly@wsdweb.org::18eab5ad-8f12-4bad-9f1b-ff440a361418" providerId="AD" clId="Web-{9694B593-399C-06FF-BCAA-6D68EB18B12A}" dt="2020-01-15T16:55:16.649" v="2"/>
          <pc:sldLayoutMkLst>
            <pc:docMk/>
            <pc:sldMasterMk cId="2460954070" sldId="2147483660"/>
            <pc:sldLayoutMk cId="3171841454" sldId="2147483668"/>
          </pc:sldLayoutMkLst>
        </pc:sldLayoutChg>
        <pc:sldLayoutChg chg="add del">
          <pc:chgData name="Muhly, Joseph" userId="S::27jmuhly@wsdweb.org::18eab5ad-8f12-4bad-9f1b-ff440a361418" providerId="AD" clId="Web-{9694B593-399C-06FF-BCAA-6D68EB18B12A}" dt="2020-01-15T16:55:16.649" v="2"/>
          <pc:sldLayoutMkLst>
            <pc:docMk/>
            <pc:sldMasterMk cId="2460954070" sldId="2147483660"/>
            <pc:sldLayoutMk cId="1718958274" sldId="2147483669"/>
          </pc:sldLayoutMkLst>
        </pc:sldLayoutChg>
        <pc:sldLayoutChg chg="add del">
          <pc:chgData name="Muhly, Joseph" userId="S::27jmuhly@wsdweb.org::18eab5ad-8f12-4bad-9f1b-ff440a361418" providerId="AD" clId="Web-{9694B593-399C-06FF-BCAA-6D68EB18B12A}" dt="2020-01-15T16:55:16.649" v="2"/>
          <pc:sldLayoutMkLst>
            <pc:docMk/>
            <pc:sldMasterMk cId="2460954070" sldId="2147483660"/>
            <pc:sldLayoutMk cId="2202905451" sldId="2147483670"/>
          </pc:sldLayoutMkLst>
        </pc:sldLayoutChg>
        <pc:sldLayoutChg chg="add del">
          <pc:chgData name="Muhly, Joseph" userId="S::27jmuhly@wsdweb.org::18eab5ad-8f12-4bad-9f1b-ff440a361418" providerId="AD" clId="Web-{9694B593-399C-06FF-BCAA-6D68EB18B12A}" dt="2020-01-15T16:55:16.649" v="2"/>
          <pc:sldLayoutMkLst>
            <pc:docMk/>
            <pc:sldMasterMk cId="2460954070" sldId="2147483660"/>
            <pc:sldLayoutMk cId="3479445657" sldId="2147483671"/>
          </pc:sldLayoutMkLst>
        </pc:sldLayoutChg>
      </pc:sldMasterChg>
      <pc:sldMasterChg chg="add del replId addSldLayout delSldLayout">
        <pc:chgData name="Muhly, Joseph" userId="S::27jmuhly@wsdweb.org::18eab5ad-8f12-4bad-9f1b-ff440a361418" providerId="AD" clId="Web-{9694B593-399C-06FF-BCAA-6D68EB18B12A}" dt="2020-01-15T16:55:16.571" v="1"/>
        <pc:sldMasterMkLst>
          <pc:docMk/>
          <pc:sldMasterMk cId="3354511855" sldId="2147483672"/>
        </pc:sldMasterMkLst>
        <pc:sldLayoutChg chg="add del">
          <pc:chgData name="Muhly, Joseph" userId="S::27jmuhly@wsdweb.org::18eab5ad-8f12-4bad-9f1b-ff440a361418" providerId="AD" clId="Web-{9694B593-399C-06FF-BCAA-6D68EB18B12A}" dt="2020-01-15T16:55:16.571" v="1"/>
          <pc:sldLayoutMkLst>
            <pc:docMk/>
            <pc:sldMasterMk cId="3354511855" sldId="2147483672"/>
            <pc:sldLayoutMk cId="3639268414" sldId="2147483673"/>
          </pc:sldLayoutMkLst>
        </pc:sldLayoutChg>
        <pc:sldLayoutChg chg="add del replId">
          <pc:chgData name="Muhly, Joseph" userId="S::27jmuhly@wsdweb.org::18eab5ad-8f12-4bad-9f1b-ff440a361418" providerId="AD" clId="Web-{9694B593-399C-06FF-BCAA-6D68EB18B12A}" dt="2020-01-15T16:55:16.571" v="1"/>
          <pc:sldLayoutMkLst>
            <pc:docMk/>
            <pc:sldMasterMk cId="3354511855" sldId="2147483672"/>
            <pc:sldLayoutMk cId="4184155741" sldId="2147483674"/>
          </pc:sldLayoutMkLst>
        </pc:sldLayoutChg>
        <pc:sldLayoutChg chg="add del replId">
          <pc:chgData name="Muhly, Joseph" userId="S::27jmuhly@wsdweb.org::18eab5ad-8f12-4bad-9f1b-ff440a361418" providerId="AD" clId="Web-{9694B593-399C-06FF-BCAA-6D68EB18B12A}" dt="2020-01-15T16:55:16.571" v="1"/>
          <pc:sldLayoutMkLst>
            <pc:docMk/>
            <pc:sldMasterMk cId="3354511855" sldId="2147483672"/>
            <pc:sldLayoutMk cId="139300002" sldId="2147483675"/>
          </pc:sldLayoutMkLst>
        </pc:sldLayoutChg>
        <pc:sldLayoutChg chg="add del replId">
          <pc:chgData name="Muhly, Joseph" userId="S::27jmuhly@wsdweb.org::18eab5ad-8f12-4bad-9f1b-ff440a361418" providerId="AD" clId="Web-{9694B593-399C-06FF-BCAA-6D68EB18B12A}" dt="2020-01-15T16:55:16.571" v="1"/>
          <pc:sldLayoutMkLst>
            <pc:docMk/>
            <pc:sldMasterMk cId="3354511855" sldId="2147483672"/>
            <pc:sldLayoutMk cId="2810625721" sldId="2147483676"/>
          </pc:sldLayoutMkLst>
        </pc:sldLayoutChg>
        <pc:sldLayoutChg chg="add del replId">
          <pc:chgData name="Muhly, Joseph" userId="S::27jmuhly@wsdweb.org::18eab5ad-8f12-4bad-9f1b-ff440a361418" providerId="AD" clId="Web-{9694B593-399C-06FF-BCAA-6D68EB18B12A}" dt="2020-01-15T16:55:16.571" v="1"/>
          <pc:sldLayoutMkLst>
            <pc:docMk/>
            <pc:sldMasterMk cId="3354511855" sldId="2147483672"/>
            <pc:sldLayoutMk cId="1323410625" sldId="2147483677"/>
          </pc:sldLayoutMkLst>
        </pc:sldLayoutChg>
        <pc:sldLayoutChg chg="add del replId">
          <pc:chgData name="Muhly, Joseph" userId="S::27jmuhly@wsdweb.org::18eab5ad-8f12-4bad-9f1b-ff440a361418" providerId="AD" clId="Web-{9694B593-399C-06FF-BCAA-6D68EB18B12A}" dt="2020-01-15T16:55:16.571" v="1"/>
          <pc:sldLayoutMkLst>
            <pc:docMk/>
            <pc:sldMasterMk cId="3354511855" sldId="2147483672"/>
            <pc:sldLayoutMk cId="3387280225" sldId="2147483678"/>
          </pc:sldLayoutMkLst>
        </pc:sldLayoutChg>
        <pc:sldLayoutChg chg="add del replId">
          <pc:chgData name="Muhly, Joseph" userId="S::27jmuhly@wsdweb.org::18eab5ad-8f12-4bad-9f1b-ff440a361418" providerId="AD" clId="Web-{9694B593-399C-06FF-BCAA-6D68EB18B12A}" dt="2020-01-15T16:55:16.571" v="1"/>
          <pc:sldLayoutMkLst>
            <pc:docMk/>
            <pc:sldMasterMk cId="3354511855" sldId="2147483672"/>
            <pc:sldLayoutMk cId="355256942" sldId="2147483679"/>
          </pc:sldLayoutMkLst>
        </pc:sldLayoutChg>
        <pc:sldLayoutChg chg="add del replId">
          <pc:chgData name="Muhly, Joseph" userId="S::27jmuhly@wsdweb.org::18eab5ad-8f12-4bad-9f1b-ff440a361418" providerId="AD" clId="Web-{9694B593-399C-06FF-BCAA-6D68EB18B12A}" dt="2020-01-15T16:55:16.571" v="1"/>
          <pc:sldLayoutMkLst>
            <pc:docMk/>
            <pc:sldMasterMk cId="3354511855" sldId="2147483672"/>
            <pc:sldLayoutMk cId="1997710223" sldId="2147483680"/>
          </pc:sldLayoutMkLst>
        </pc:sldLayoutChg>
        <pc:sldLayoutChg chg="add del replId">
          <pc:chgData name="Muhly, Joseph" userId="S::27jmuhly@wsdweb.org::18eab5ad-8f12-4bad-9f1b-ff440a361418" providerId="AD" clId="Web-{9694B593-399C-06FF-BCAA-6D68EB18B12A}" dt="2020-01-15T16:55:16.571" v="1"/>
          <pc:sldLayoutMkLst>
            <pc:docMk/>
            <pc:sldMasterMk cId="3354511855" sldId="2147483672"/>
            <pc:sldLayoutMk cId="1086108823" sldId="2147483681"/>
          </pc:sldLayoutMkLst>
        </pc:sldLayoutChg>
        <pc:sldLayoutChg chg="add del replId">
          <pc:chgData name="Muhly, Joseph" userId="S::27jmuhly@wsdweb.org::18eab5ad-8f12-4bad-9f1b-ff440a361418" providerId="AD" clId="Web-{9694B593-399C-06FF-BCAA-6D68EB18B12A}" dt="2020-01-15T16:55:16.571" v="1"/>
          <pc:sldLayoutMkLst>
            <pc:docMk/>
            <pc:sldMasterMk cId="3354511855" sldId="2147483672"/>
            <pc:sldLayoutMk cId="3474624558" sldId="2147483682"/>
          </pc:sldLayoutMkLst>
        </pc:sldLayoutChg>
        <pc:sldLayoutChg chg="add del replId">
          <pc:chgData name="Muhly, Joseph" userId="S::27jmuhly@wsdweb.org::18eab5ad-8f12-4bad-9f1b-ff440a361418" providerId="AD" clId="Web-{9694B593-399C-06FF-BCAA-6D68EB18B12A}" dt="2020-01-15T16:55:16.571" v="1"/>
          <pc:sldLayoutMkLst>
            <pc:docMk/>
            <pc:sldMasterMk cId="3354511855" sldId="2147483672"/>
            <pc:sldLayoutMk cId="290345670" sldId="2147483683"/>
          </pc:sldLayoutMkLst>
        </pc:sldLayoutChg>
      </pc:sldMasterChg>
      <pc:sldMasterChg chg="add addSldLayout">
        <pc:chgData name="Muhly, Joseph" userId="S::27jmuhly@wsdweb.org::18eab5ad-8f12-4bad-9f1b-ff440a361418" providerId="AD" clId="Web-{9694B593-399C-06FF-BCAA-6D68EB18B12A}" dt="2020-01-15T16:55:16.649" v="2"/>
        <pc:sldMasterMkLst>
          <pc:docMk/>
          <pc:sldMasterMk cId="2571492792" sldId="2147483717"/>
        </pc:sldMasterMkLst>
        <pc:sldLayoutChg chg="add">
          <pc:chgData name="Muhly, Joseph" userId="S::27jmuhly@wsdweb.org::18eab5ad-8f12-4bad-9f1b-ff440a361418" providerId="AD" clId="Web-{9694B593-399C-06FF-BCAA-6D68EB18B12A}" dt="2020-01-15T16:55:16.649" v="2"/>
          <pc:sldLayoutMkLst>
            <pc:docMk/>
            <pc:sldMasterMk cId="2571492792" sldId="2147483717"/>
            <pc:sldLayoutMk cId="3051229270" sldId="2147483706"/>
          </pc:sldLayoutMkLst>
        </pc:sldLayoutChg>
        <pc:sldLayoutChg chg="add">
          <pc:chgData name="Muhly, Joseph" userId="S::27jmuhly@wsdweb.org::18eab5ad-8f12-4bad-9f1b-ff440a361418" providerId="AD" clId="Web-{9694B593-399C-06FF-BCAA-6D68EB18B12A}" dt="2020-01-15T16:55:16.649" v="2"/>
          <pc:sldLayoutMkLst>
            <pc:docMk/>
            <pc:sldMasterMk cId="2571492792" sldId="2147483717"/>
            <pc:sldLayoutMk cId="623047646" sldId="2147483707"/>
          </pc:sldLayoutMkLst>
        </pc:sldLayoutChg>
        <pc:sldLayoutChg chg="add">
          <pc:chgData name="Muhly, Joseph" userId="S::27jmuhly@wsdweb.org::18eab5ad-8f12-4bad-9f1b-ff440a361418" providerId="AD" clId="Web-{9694B593-399C-06FF-BCAA-6D68EB18B12A}" dt="2020-01-15T16:55:16.649" v="2"/>
          <pc:sldLayoutMkLst>
            <pc:docMk/>
            <pc:sldMasterMk cId="2571492792" sldId="2147483717"/>
            <pc:sldLayoutMk cId="1359216776" sldId="2147483708"/>
          </pc:sldLayoutMkLst>
        </pc:sldLayoutChg>
        <pc:sldLayoutChg chg="add">
          <pc:chgData name="Muhly, Joseph" userId="S::27jmuhly@wsdweb.org::18eab5ad-8f12-4bad-9f1b-ff440a361418" providerId="AD" clId="Web-{9694B593-399C-06FF-BCAA-6D68EB18B12A}" dt="2020-01-15T16:55:16.649" v="2"/>
          <pc:sldLayoutMkLst>
            <pc:docMk/>
            <pc:sldMasterMk cId="2571492792" sldId="2147483717"/>
            <pc:sldLayoutMk cId="2316242772" sldId="2147483709"/>
          </pc:sldLayoutMkLst>
        </pc:sldLayoutChg>
        <pc:sldLayoutChg chg="add">
          <pc:chgData name="Muhly, Joseph" userId="S::27jmuhly@wsdweb.org::18eab5ad-8f12-4bad-9f1b-ff440a361418" providerId="AD" clId="Web-{9694B593-399C-06FF-BCAA-6D68EB18B12A}" dt="2020-01-15T16:55:16.649" v="2"/>
          <pc:sldLayoutMkLst>
            <pc:docMk/>
            <pc:sldMasterMk cId="2571492792" sldId="2147483717"/>
            <pc:sldLayoutMk cId="1863046693" sldId="2147483710"/>
          </pc:sldLayoutMkLst>
        </pc:sldLayoutChg>
        <pc:sldLayoutChg chg="add">
          <pc:chgData name="Muhly, Joseph" userId="S::27jmuhly@wsdweb.org::18eab5ad-8f12-4bad-9f1b-ff440a361418" providerId="AD" clId="Web-{9694B593-399C-06FF-BCAA-6D68EB18B12A}" dt="2020-01-15T16:55:16.649" v="2"/>
          <pc:sldLayoutMkLst>
            <pc:docMk/>
            <pc:sldMasterMk cId="2571492792" sldId="2147483717"/>
            <pc:sldLayoutMk cId="2751030665" sldId="2147483711"/>
          </pc:sldLayoutMkLst>
        </pc:sldLayoutChg>
        <pc:sldLayoutChg chg="add">
          <pc:chgData name="Muhly, Joseph" userId="S::27jmuhly@wsdweb.org::18eab5ad-8f12-4bad-9f1b-ff440a361418" providerId="AD" clId="Web-{9694B593-399C-06FF-BCAA-6D68EB18B12A}" dt="2020-01-15T16:55:16.649" v="2"/>
          <pc:sldLayoutMkLst>
            <pc:docMk/>
            <pc:sldMasterMk cId="2571492792" sldId="2147483717"/>
            <pc:sldLayoutMk cId="4028105395" sldId="2147483712"/>
          </pc:sldLayoutMkLst>
        </pc:sldLayoutChg>
        <pc:sldLayoutChg chg="add">
          <pc:chgData name="Muhly, Joseph" userId="S::27jmuhly@wsdweb.org::18eab5ad-8f12-4bad-9f1b-ff440a361418" providerId="AD" clId="Web-{9694B593-399C-06FF-BCAA-6D68EB18B12A}" dt="2020-01-15T16:55:16.649" v="2"/>
          <pc:sldLayoutMkLst>
            <pc:docMk/>
            <pc:sldMasterMk cId="2571492792" sldId="2147483717"/>
            <pc:sldLayoutMk cId="780101632" sldId="2147483713"/>
          </pc:sldLayoutMkLst>
        </pc:sldLayoutChg>
        <pc:sldLayoutChg chg="add">
          <pc:chgData name="Muhly, Joseph" userId="S::27jmuhly@wsdweb.org::18eab5ad-8f12-4bad-9f1b-ff440a361418" providerId="AD" clId="Web-{9694B593-399C-06FF-BCAA-6D68EB18B12A}" dt="2020-01-15T16:55:16.649" v="2"/>
          <pc:sldLayoutMkLst>
            <pc:docMk/>
            <pc:sldMasterMk cId="2571492792" sldId="2147483717"/>
            <pc:sldLayoutMk cId="1411918544" sldId="2147483714"/>
          </pc:sldLayoutMkLst>
        </pc:sldLayoutChg>
        <pc:sldLayoutChg chg="add">
          <pc:chgData name="Muhly, Joseph" userId="S::27jmuhly@wsdweb.org::18eab5ad-8f12-4bad-9f1b-ff440a361418" providerId="AD" clId="Web-{9694B593-399C-06FF-BCAA-6D68EB18B12A}" dt="2020-01-15T16:55:16.649" v="2"/>
          <pc:sldLayoutMkLst>
            <pc:docMk/>
            <pc:sldMasterMk cId="2571492792" sldId="2147483717"/>
            <pc:sldLayoutMk cId="3122222225" sldId="2147483715"/>
          </pc:sldLayoutMkLst>
        </pc:sldLayoutChg>
        <pc:sldLayoutChg chg="add">
          <pc:chgData name="Muhly, Joseph" userId="S::27jmuhly@wsdweb.org::18eab5ad-8f12-4bad-9f1b-ff440a361418" providerId="AD" clId="Web-{9694B593-399C-06FF-BCAA-6D68EB18B12A}" dt="2020-01-15T16:55:16.649" v="2"/>
          <pc:sldLayoutMkLst>
            <pc:docMk/>
            <pc:sldMasterMk cId="2571492792" sldId="2147483717"/>
            <pc:sldLayoutMk cId="402282607" sldId="2147483716"/>
          </pc:sldLayoutMkLst>
        </pc:sldLayoutChg>
      </pc:sldMasterChg>
    </pc:docChg>
  </pc:docChgLst>
  <pc:docChgLst>
    <pc:chgData name="Muhly, Joseph" userId="S::27jmuhly@wsdweb.org::18eab5ad-8f12-4bad-9f1b-ff440a361418" providerId="AD" clId="Web-{228EB44F-3E77-4199-B29B-F899F1026EA4}"/>
    <pc:docChg chg="modSld">
      <pc:chgData name="Muhly, Joseph" userId="S::27jmuhly@wsdweb.org::18eab5ad-8f12-4bad-9f1b-ff440a361418" providerId="AD" clId="Web-{228EB44F-3E77-4199-B29B-F899F1026EA4}" dt="2020-01-24T20:02:38.185" v="102" actId="20577"/>
      <pc:docMkLst>
        <pc:docMk/>
      </pc:docMkLst>
      <pc:sldChg chg="modSp">
        <pc:chgData name="Muhly, Joseph" userId="S::27jmuhly@wsdweb.org::18eab5ad-8f12-4bad-9f1b-ff440a361418" providerId="AD" clId="Web-{228EB44F-3E77-4199-B29B-F899F1026EA4}" dt="2020-01-24T20:02:38.185" v="101" actId="20577"/>
        <pc:sldMkLst>
          <pc:docMk/>
          <pc:sldMk cId="109857222" sldId="256"/>
        </pc:sldMkLst>
        <pc:spChg chg="mod">
          <ac:chgData name="Muhly, Joseph" userId="S::27jmuhly@wsdweb.org::18eab5ad-8f12-4bad-9f1b-ff440a361418" providerId="AD" clId="Web-{228EB44F-3E77-4199-B29B-F899F1026EA4}" dt="2020-01-24T20:02:38.185" v="101" actId="20577"/>
          <ac:spMkLst>
            <pc:docMk/>
            <pc:sldMk cId="109857222"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1/29/2020</a:t>
            </a:fld>
            <a:endParaRPr lang="en-US"/>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05122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1/29/2020</a:t>
            </a:fld>
            <a:endParaRPr lang="en-US"/>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78010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1/29/2020</a:t>
            </a:fld>
            <a:endParaRPr lang="en-US"/>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411918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1/29/2020</a:t>
            </a:fld>
            <a:endParaRPr lang="en-US"/>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62304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1/29/2020</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35921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1/29/2020</a:t>
            </a:fld>
            <a:endParaRPr lang="en-US"/>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31624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1/29/2020</a:t>
            </a:fld>
            <a:endParaRPr lang="en-US"/>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0228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1/29/2020</a:t>
            </a:fld>
            <a:endParaRPr lang="en-US"/>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863046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1/29/2020</a:t>
            </a:fld>
            <a:endParaRPr lang="en-US"/>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75103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1/29/2020</a:t>
            </a:fld>
            <a:endParaRPr lang="en-US"/>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a:p>
        </p:txBody>
      </p:sp>
    </p:spTree>
    <p:extLst>
      <p:ext uri="{BB962C8B-B14F-4D97-AF65-F5344CB8AC3E}">
        <p14:creationId xmlns:p14="http://schemas.microsoft.com/office/powerpoint/2010/main" val="4028105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1/29/2020</a:t>
            </a:fld>
            <a:endParaRPr lang="en-US"/>
          </a:p>
        </p:txBody>
      </p:sp>
      <p:sp>
        <p:nvSpPr>
          <p:cNvPr id="6" name="Footer Placeholder 5"/>
          <p:cNvSpPr>
            <a:spLocks noGrp="1"/>
          </p:cNvSpPr>
          <p:nvPr>
            <p:ph type="ftr" sz="quarter" idx="11"/>
          </p:nvPr>
        </p:nvSpPr>
        <p:spPr>
          <a:xfrm>
            <a:off x="1097279" y="6446838"/>
            <a:ext cx="6818262" cy="365125"/>
          </a:xfrm>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122222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1/29/2020</a:t>
            </a:fld>
            <a:endParaRPr lang="en-US"/>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149279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6" r:id="rId5"/>
    <p:sldLayoutId id="2147483710" r:id="rId6"/>
    <p:sldLayoutId id="2147483711" r:id="rId7"/>
    <p:sldLayoutId id="2147483712" r:id="rId8"/>
    <p:sldLayoutId id="2147483715" r:id="rId9"/>
    <p:sldLayoutId id="2147483713" r:id="rId10"/>
    <p:sldLayoutId id="2147483714" r:id="rId11"/>
  </p:sldLayoutIdLst>
  <p:hf sldNum="0" hdr="0" ftr="0" dt="0"/>
  <p:txStyles>
    <p:titleStyle>
      <a:lvl1pPr algn="l" defTabSz="914400" rtl="0" eaLnBrk="1" latinLnBrk="0" hangingPunct="1">
        <a:lnSpc>
          <a:spcPct val="90000"/>
        </a:lnSpc>
        <a:spcBef>
          <a:spcPct val="0"/>
        </a:spcBef>
        <a:buNone/>
        <a:defRPr sz="53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imple.wikipedia.org/wiki/Charles_Babbage" TargetMode="External"/><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icpedia.org/highway-signs/e/end-of-story.html" TargetMode="External"/><Relationship Id="rId2" Type="http://schemas.openxmlformats.org/officeDocument/2006/relationships/image" Target="../media/image3.jpeg"/><Relationship Id="rId1" Type="http://schemas.openxmlformats.org/officeDocument/2006/relationships/slideLayout" Target="../slideLayouts/slideLayout9.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386E564-6381-45B1-933D-308AA52E8007}"/>
              </a:ext>
            </a:extLst>
          </p:cNvPr>
          <p:cNvPicPr>
            <a:picLocks noChangeAspect="1"/>
          </p:cNvPicPr>
          <p:nvPr/>
        </p:nvPicPr>
        <p:blipFill rotWithShape="1">
          <a:blip r:embed="rId2"/>
          <a:srcRect l="5120" r="5988" b="-4"/>
          <a:stretch/>
        </p:blipFill>
        <p:spPr>
          <a:xfrm>
            <a:off x="1" y="10"/>
            <a:ext cx="12191999" cy="6857990"/>
          </a:xfrm>
          <a:prstGeom prst="rect">
            <a:avLst/>
          </a:prstGeom>
        </p:spPr>
      </p:pic>
      <p:sp>
        <p:nvSpPr>
          <p:cNvPr id="6" name="Rectangle 8">
            <a:extLst>
              <a:ext uri="{FF2B5EF4-FFF2-40B4-BE49-F238E27FC236}">
                <a16:creationId xmlns:a16="http://schemas.microsoft.com/office/drawing/2014/main" id="{7319A1DD-F557-4EC6-8A8C-F7617B4CD6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985517" y="3331444"/>
            <a:ext cx="6470692" cy="1229306"/>
          </a:xfrm>
        </p:spPr>
        <p:txBody>
          <a:bodyPr>
            <a:normAutofit/>
          </a:bodyPr>
          <a:lstStyle/>
          <a:p>
            <a:r>
              <a:rPr lang="en-US" sz="5400">
                <a:solidFill>
                  <a:schemeClr val="tx1"/>
                </a:solidFill>
              </a:rPr>
              <a:t>Technology evolving</a:t>
            </a:r>
          </a:p>
        </p:txBody>
      </p:sp>
      <p:sp>
        <p:nvSpPr>
          <p:cNvPr id="3" name="Subtitle 2"/>
          <p:cNvSpPr>
            <a:spLocks noGrp="1"/>
          </p:cNvSpPr>
          <p:nvPr>
            <p:ph type="subTitle" idx="1"/>
          </p:nvPr>
        </p:nvSpPr>
        <p:spPr>
          <a:xfrm>
            <a:off x="4985516" y="4735799"/>
            <a:ext cx="6470693" cy="605256"/>
          </a:xfrm>
        </p:spPr>
        <p:txBody>
          <a:bodyPr vert="horz" lIns="91440" tIns="45720" rIns="91440" bIns="45720" rtlCol="0" anchor="t">
            <a:normAutofit fontScale="85000" lnSpcReduction="20000"/>
          </a:bodyPr>
          <a:lstStyle/>
          <a:p>
            <a:r>
              <a:rPr lang="en-US"/>
              <a:t>By: me, aka joe AKA THE BEAST!!!!! Ok fine... I'm not the beast! :(</a:t>
            </a:r>
          </a:p>
        </p:txBody>
      </p:sp>
      <p:cxnSp>
        <p:nvCxnSpPr>
          <p:cNvPr id="7" name="Straight Connector 10">
            <a:extLst>
              <a:ext uri="{FF2B5EF4-FFF2-40B4-BE49-F238E27FC236}">
                <a16:creationId xmlns:a16="http://schemas.microsoft.com/office/drawing/2014/main" id="{D28A9C89-B313-458F-9C85-515930A51A9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0211"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8" name="Rectangle 12">
            <a:extLst>
              <a:ext uri="{FF2B5EF4-FFF2-40B4-BE49-F238E27FC236}">
                <a16:creationId xmlns:a16="http://schemas.microsoft.com/office/drawing/2014/main" id="{D50218C5-E017-43D2-8345-FD9FBF0C99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935CE-F568-419F-8A29-0DA6621054F2}"/>
              </a:ext>
            </a:extLst>
          </p:cNvPr>
          <p:cNvSpPr>
            <a:spLocks noGrp="1"/>
          </p:cNvSpPr>
          <p:nvPr>
            <p:ph type="title"/>
          </p:nvPr>
        </p:nvSpPr>
        <p:spPr>
          <a:xfrm>
            <a:off x="1097280" y="758952"/>
            <a:ext cx="10058400" cy="1380802"/>
          </a:xfrm>
        </p:spPr>
        <p:txBody>
          <a:bodyPr>
            <a:normAutofit/>
          </a:bodyPr>
          <a:lstStyle/>
          <a:p>
            <a:r>
              <a:rPr lang="en-US"/>
              <a:t>Computer</a:t>
            </a:r>
          </a:p>
        </p:txBody>
      </p:sp>
      <p:sp>
        <p:nvSpPr>
          <p:cNvPr id="3" name="Text Placeholder 2">
            <a:extLst>
              <a:ext uri="{FF2B5EF4-FFF2-40B4-BE49-F238E27FC236}">
                <a16:creationId xmlns:a16="http://schemas.microsoft.com/office/drawing/2014/main" id="{33E5E491-13EA-4C55-A4F6-A4C4AB374C6D}"/>
              </a:ext>
            </a:extLst>
          </p:cNvPr>
          <p:cNvSpPr>
            <a:spLocks noGrp="1"/>
          </p:cNvSpPr>
          <p:nvPr>
            <p:ph type="body" idx="1"/>
          </p:nvPr>
        </p:nvSpPr>
        <p:spPr>
          <a:xfrm>
            <a:off x="1097280" y="2190535"/>
            <a:ext cx="10058400" cy="3615905"/>
          </a:xfrm>
        </p:spPr>
        <p:txBody>
          <a:bodyPr/>
          <a:lstStyle/>
          <a:p>
            <a:r>
              <a:rPr lang="en-US" b="1">
                <a:ea typeface="+mn-lt"/>
                <a:cs typeface="+mn-lt"/>
              </a:rPr>
              <a:t>Charles Babbage</a:t>
            </a:r>
            <a:r>
              <a:rPr lang="en-US">
                <a:ea typeface="+mn-lt"/>
                <a:cs typeface="+mn-lt"/>
              </a:rPr>
              <a:t> invented the first mechanical computer in the year 1832 and believe it or not, the first ever computer was the size of this classroom because it was so huge and took so many wires! He started to work on it in the year of 1831 but finished a year later. Over a thousand people helped </a:t>
            </a:r>
            <a:r>
              <a:rPr lang="en-US" b="1">
                <a:ea typeface="+mn-lt"/>
                <a:cs typeface="+mn-lt"/>
              </a:rPr>
              <a:t>Charles Babbage build the now famous computer</a:t>
            </a:r>
            <a:endParaRPr lang="en-US">
              <a:ea typeface="+mn-lt"/>
              <a:cs typeface="+mn-lt"/>
            </a:endParaRPr>
          </a:p>
          <a:p>
            <a:endParaRPr lang="en-US"/>
          </a:p>
        </p:txBody>
      </p:sp>
      <p:pic>
        <p:nvPicPr>
          <p:cNvPr id="4" name="Picture 4" descr="A person wearing a suit and tie&#10;&#10;Description generated with very high confidence">
            <a:extLst>
              <a:ext uri="{FF2B5EF4-FFF2-40B4-BE49-F238E27FC236}">
                <a16:creationId xmlns:a16="http://schemas.microsoft.com/office/drawing/2014/main" id="{E49E98FE-39F4-44D9-863A-3A381813C26B}"/>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8304361" y="4952880"/>
            <a:ext cx="2239992" cy="2645671"/>
          </a:xfrm>
          <a:prstGeom prst="rect">
            <a:avLst/>
          </a:prstGeom>
        </p:spPr>
      </p:pic>
    </p:spTree>
    <p:extLst>
      <p:ext uri="{BB962C8B-B14F-4D97-AF65-F5344CB8AC3E}">
        <p14:creationId xmlns:p14="http://schemas.microsoft.com/office/powerpoint/2010/main" val="36626752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EB1F3-FD4F-4A0A-BF0D-C7D2694D6987}"/>
              </a:ext>
            </a:extLst>
          </p:cNvPr>
          <p:cNvSpPr>
            <a:spLocks noGrp="1"/>
          </p:cNvSpPr>
          <p:nvPr>
            <p:ph type="title"/>
          </p:nvPr>
        </p:nvSpPr>
        <p:spPr/>
        <p:txBody>
          <a:bodyPr/>
          <a:lstStyle/>
          <a:p>
            <a:r>
              <a:rPr lang="en-US"/>
              <a:t>Laptops</a:t>
            </a:r>
          </a:p>
        </p:txBody>
      </p:sp>
      <p:sp>
        <p:nvSpPr>
          <p:cNvPr id="3" name="Content Placeholder 2">
            <a:extLst>
              <a:ext uri="{FF2B5EF4-FFF2-40B4-BE49-F238E27FC236}">
                <a16:creationId xmlns:a16="http://schemas.microsoft.com/office/drawing/2014/main" id="{EDAFD365-CA38-4F94-A8CF-51BC782A1093}"/>
              </a:ext>
            </a:extLst>
          </p:cNvPr>
          <p:cNvSpPr>
            <a:spLocks noGrp="1"/>
          </p:cNvSpPr>
          <p:nvPr>
            <p:ph idx="1"/>
          </p:nvPr>
        </p:nvSpPr>
        <p:spPr/>
        <p:txBody>
          <a:bodyPr vert="horz" lIns="0" tIns="45720" rIns="0" bIns="45720" rtlCol="0" anchor="t">
            <a:normAutofit/>
          </a:bodyPr>
          <a:lstStyle/>
          <a:p>
            <a:r>
              <a:rPr lang="en-US">
                <a:ea typeface="+mn-lt"/>
                <a:cs typeface="+mn-lt"/>
              </a:rPr>
              <a:t>The laptop was invented by </a:t>
            </a:r>
            <a:r>
              <a:rPr lang="en-US" b="1">
                <a:ea typeface="+mn-lt"/>
                <a:cs typeface="+mn-lt"/>
              </a:rPr>
              <a:t>Adam Osborne</a:t>
            </a:r>
            <a:r>
              <a:rPr lang="en-US">
                <a:ea typeface="+mn-lt"/>
                <a:cs typeface="+mn-lt"/>
              </a:rPr>
              <a:t> in 1981. It was called ''Osborne 1'' and cost $1,795. It came bundled with $1,500 worth of programmed. It had a tiny computer screen built into it. Then that inspired other inventers and companies to evolve the laptop and soon it started to get popular! The inventers tried to make the laptops thinner so they can travel easy! Here in 2020, almost everyone knows about the laptop!</a:t>
            </a:r>
            <a:endParaRPr lang="en-US"/>
          </a:p>
        </p:txBody>
      </p:sp>
    </p:spTree>
    <p:extLst>
      <p:ext uri="{BB962C8B-B14F-4D97-AF65-F5344CB8AC3E}">
        <p14:creationId xmlns:p14="http://schemas.microsoft.com/office/powerpoint/2010/main" val="3989229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94724-5BE8-47AB-867D-AC22C23BA336}"/>
              </a:ext>
            </a:extLst>
          </p:cNvPr>
          <p:cNvSpPr>
            <a:spLocks noGrp="1"/>
          </p:cNvSpPr>
          <p:nvPr>
            <p:ph type="title"/>
          </p:nvPr>
        </p:nvSpPr>
        <p:spPr/>
        <p:txBody>
          <a:bodyPr/>
          <a:lstStyle/>
          <a:p>
            <a:r>
              <a:rPr lang="en-US"/>
              <a:t>T.V.</a:t>
            </a:r>
          </a:p>
        </p:txBody>
      </p:sp>
      <p:sp>
        <p:nvSpPr>
          <p:cNvPr id="3" name="Content Placeholder 2">
            <a:extLst>
              <a:ext uri="{FF2B5EF4-FFF2-40B4-BE49-F238E27FC236}">
                <a16:creationId xmlns:a16="http://schemas.microsoft.com/office/drawing/2014/main" id="{933D0324-FE89-4FDD-B6CB-77E23BF15925}"/>
              </a:ext>
            </a:extLst>
          </p:cNvPr>
          <p:cNvSpPr>
            <a:spLocks noGrp="1"/>
          </p:cNvSpPr>
          <p:nvPr>
            <p:ph idx="1"/>
          </p:nvPr>
        </p:nvSpPr>
        <p:spPr/>
        <p:txBody>
          <a:bodyPr vert="horz" lIns="0" tIns="45720" rIns="0" bIns="45720" rtlCol="0" anchor="t">
            <a:normAutofit/>
          </a:bodyPr>
          <a:lstStyle/>
          <a:p>
            <a:r>
              <a:rPr lang="en-US" b="1">
                <a:ea typeface="+mn-lt"/>
                <a:cs typeface="+mn-lt"/>
              </a:rPr>
              <a:t>Philo Farnsworth invented the T.V. on august 19, 1906. You didn’t have a remote to control the T.V with there were little nobs on the front of the T.V that you had to turn to get to the right channel. Speaking of channels, there were only about 3 channels on T.V and were all in black and white. The T.V was really small so a few centuries later, that inspired other inventers to create better and bigger ones so it would be a better experience for the watcher. Now in 2020, the T.V is a big thing to almost everyone in the world! And it all started with just one inventor.</a:t>
            </a:r>
            <a:endParaRPr lang="en-US"/>
          </a:p>
        </p:txBody>
      </p:sp>
    </p:spTree>
    <p:extLst>
      <p:ext uri="{BB962C8B-B14F-4D97-AF65-F5344CB8AC3E}">
        <p14:creationId xmlns:p14="http://schemas.microsoft.com/office/powerpoint/2010/main" val="213242656"/>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D59B0-9906-4FCA-B2F9-89ABD509642B}"/>
              </a:ext>
            </a:extLst>
          </p:cNvPr>
          <p:cNvSpPr>
            <a:spLocks noGrp="1"/>
          </p:cNvSpPr>
          <p:nvPr>
            <p:ph type="title"/>
          </p:nvPr>
        </p:nvSpPr>
        <p:spPr/>
        <p:txBody>
          <a:bodyPr/>
          <a:lstStyle/>
          <a:p>
            <a:r>
              <a:rPr lang="en-US"/>
              <a:t>Radio</a:t>
            </a:r>
          </a:p>
        </p:txBody>
      </p:sp>
      <p:sp>
        <p:nvSpPr>
          <p:cNvPr id="3" name="Content Placeholder 2">
            <a:extLst>
              <a:ext uri="{FF2B5EF4-FFF2-40B4-BE49-F238E27FC236}">
                <a16:creationId xmlns:a16="http://schemas.microsoft.com/office/drawing/2014/main" id="{91FA97FA-32BE-445F-B68F-B6DAD77A3918}"/>
              </a:ext>
            </a:extLst>
          </p:cNvPr>
          <p:cNvSpPr>
            <a:spLocks noGrp="1"/>
          </p:cNvSpPr>
          <p:nvPr>
            <p:ph idx="1"/>
          </p:nvPr>
        </p:nvSpPr>
        <p:spPr/>
        <p:txBody>
          <a:bodyPr vert="horz" lIns="0" tIns="45720" rIns="0" bIns="45720" rtlCol="0" anchor="t">
            <a:normAutofit/>
          </a:bodyPr>
          <a:lstStyle/>
          <a:p>
            <a:r>
              <a:rPr lang="en-US">
                <a:ea typeface="+mn-lt"/>
                <a:cs typeface="+mn-lt"/>
              </a:rPr>
              <a:t>The radio was invented by a guy named Guglielmo Marconi around 1890. Originally, the radio was not used for playing songs, it was used for news for those who just wanted to stay in their houses. But a few years later they realized they could play songs threw it and  they could attach it to the inside of a car. Wow, the radio has come a long way all the way to 2020!</a:t>
            </a:r>
            <a:endParaRPr lang="en-US"/>
          </a:p>
        </p:txBody>
      </p:sp>
    </p:spTree>
    <p:extLst>
      <p:ext uri="{BB962C8B-B14F-4D97-AF65-F5344CB8AC3E}">
        <p14:creationId xmlns:p14="http://schemas.microsoft.com/office/powerpoint/2010/main" val="34785050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07CAF-D2B4-4C80-9C74-C16B94D369CF}"/>
              </a:ext>
            </a:extLst>
          </p:cNvPr>
          <p:cNvSpPr>
            <a:spLocks noGrp="1"/>
          </p:cNvSpPr>
          <p:nvPr>
            <p:ph type="title"/>
          </p:nvPr>
        </p:nvSpPr>
        <p:spPr/>
        <p:txBody>
          <a:bodyPr>
            <a:normAutofit/>
          </a:bodyPr>
          <a:lstStyle/>
          <a:p>
            <a:r>
              <a:rPr lang="en-US"/>
              <a:t>Smart phone!</a:t>
            </a:r>
          </a:p>
        </p:txBody>
      </p:sp>
      <p:sp>
        <p:nvSpPr>
          <p:cNvPr id="3" name="Content Placeholder 2">
            <a:extLst>
              <a:ext uri="{FF2B5EF4-FFF2-40B4-BE49-F238E27FC236}">
                <a16:creationId xmlns:a16="http://schemas.microsoft.com/office/drawing/2014/main" id="{BF321CC9-E6F3-4BC2-B1F7-B19CF11C8B4A}"/>
              </a:ext>
            </a:extLst>
          </p:cNvPr>
          <p:cNvSpPr>
            <a:spLocks noGrp="1"/>
          </p:cNvSpPr>
          <p:nvPr>
            <p:ph idx="1"/>
          </p:nvPr>
        </p:nvSpPr>
        <p:spPr/>
        <p:txBody>
          <a:bodyPr vert="horz" lIns="0" tIns="45720" rIns="0" bIns="45720" rtlCol="0" anchor="t">
            <a:normAutofit/>
          </a:bodyPr>
          <a:lstStyle/>
          <a:p>
            <a:r>
              <a:rPr lang="en-US">
                <a:ea typeface="+mn-lt"/>
                <a:cs typeface="+mn-lt"/>
              </a:rPr>
              <a:t>the Smartphone was invented by </a:t>
            </a:r>
            <a:r>
              <a:rPr lang="en-US" b="1">
                <a:ea typeface="+mn-lt"/>
                <a:cs typeface="+mn-lt"/>
              </a:rPr>
              <a:t>IBM</a:t>
            </a:r>
            <a:r>
              <a:rPr lang="en-US">
                <a:ea typeface="+mn-lt"/>
                <a:cs typeface="+mn-lt"/>
              </a:rPr>
              <a:t> (International Business Machines Corporation) in 1992 many people bought the phone to see what it does. They are not used to having a phone with a screen because they only had wall phones and flip phones at the time, so it was interesting trying something new! Then a few years later 1n 2005, Steve jobs (C.E.O of apple) came out with the iPhone 2G witch came famous in a matter of years!</a:t>
            </a:r>
            <a:endParaRPr lang="en-US"/>
          </a:p>
        </p:txBody>
      </p:sp>
    </p:spTree>
    <p:extLst>
      <p:ext uri="{BB962C8B-B14F-4D97-AF65-F5344CB8AC3E}">
        <p14:creationId xmlns:p14="http://schemas.microsoft.com/office/powerpoint/2010/main" val="231716161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A close up of a street sign on a pole&#10;&#10;Description generated with very high confidence">
            <a:extLst>
              <a:ext uri="{FF2B5EF4-FFF2-40B4-BE49-F238E27FC236}">
                <a16:creationId xmlns:a16="http://schemas.microsoft.com/office/drawing/2014/main" id="{7475D563-98E7-491B-93BC-672ED06D850A}"/>
              </a:ext>
            </a:extLst>
          </p:cNvPr>
          <p:cNvPicPr>
            <a:picLocks noGrp="1" noChangeAspect="1"/>
          </p:cNvPicPr>
          <p:nvPr>
            <p:ph type="pic" idx="1"/>
          </p:nvPr>
        </p:nvPicPr>
        <p:blipFill rotWithShape="1">
          <a:blip r:embed="rId2">
            <a:extLst>
              <a:ext uri="{837473B0-CC2E-450A-ABE3-18F120FF3D39}">
                <a1611:picAttrSrcUrl xmlns:a1611="http://schemas.microsoft.com/office/drawing/2016/11/main" xmlns="" r:id="rId3"/>
              </a:ext>
            </a:extLst>
          </a:blip>
          <a:srcRect t="21906" b="21906"/>
          <a:stretch/>
        </p:blipFill>
        <p:spPr/>
      </p:pic>
      <p:sp>
        <p:nvSpPr>
          <p:cNvPr id="3" name="Title 2">
            <a:extLst>
              <a:ext uri="{FF2B5EF4-FFF2-40B4-BE49-F238E27FC236}">
                <a16:creationId xmlns:a16="http://schemas.microsoft.com/office/drawing/2014/main" id="{903E1404-D37D-4CD5-9E0E-CB7DF9E28D4A}"/>
              </a:ext>
            </a:extLst>
          </p:cNvPr>
          <p:cNvSpPr>
            <a:spLocks noGrp="1"/>
          </p:cNvSpPr>
          <p:nvPr>
            <p:ph type="title"/>
          </p:nvPr>
        </p:nvSpPr>
        <p:spPr/>
        <p:txBody>
          <a:bodyPr/>
          <a:lstStyle/>
          <a:p>
            <a:r>
              <a:rPr lang="en-US"/>
              <a:t>THE END</a:t>
            </a:r>
          </a:p>
        </p:txBody>
      </p:sp>
      <p:sp>
        <p:nvSpPr>
          <p:cNvPr id="4" name="Text Placeholder 3">
            <a:extLst>
              <a:ext uri="{FF2B5EF4-FFF2-40B4-BE49-F238E27FC236}">
                <a16:creationId xmlns:a16="http://schemas.microsoft.com/office/drawing/2014/main" id="{EDBBCD9B-3910-4D2E-BC2B-21481727F336}"/>
              </a:ext>
            </a:extLst>
          </p:cNvPr>
          <p:cNvSpPr>
            <a:spLocks noGrp="1"/>
          </p:cNvSpPr>
          <p:nvPr>
            <p:ph type="body" sz="half" idx="2"/>
          </p:nvPr>
        </p:nvSpPr>
        <p:spPr/>
        <p:txBody>
          <a:bodyPr vert="horz" lIns="91440" tIns="0" rIns="91440" bIns="0" rtlCol="0" anchor="t">
            <a:normAutofit/>
          </a:bodyPr>
          <a:lstStyle/>
          <a:p>
            <a:r>
              <a:rPr lang="en-US"/>
              <a:t>I hope you all have learned a thing or 2 about technology if you have any questions, I will be taking them now!</a:t>
            </a:r>
          </a:p>
        </p:txBody>
      </p:sp>
      <p:sp>
        <p:nvSpPr>
          <p:cNvPr id="7" name="TextBox 6">
            <a:extLst>
              <a:ext uri="{FF2B5EF4-FFF2-40B4-BE49-F238E27FC236}">
                <a16:creationId xmlns:a16="http://schemas.microsoft.com/office/drawing/2014/main" id="{B944369C-D99A-4C9A-B30A-B38E3D7D0F93}"/>
              </a:ext>
            </a:extLst>
          </p:cNvPr>
          <p:cNvSpPr txBox="1"/>
          <p:nvPr/>
        </p:nvSpPr>
        <p:spPr>
          <a:xfrm>
            <a:off x="0" y="4578350"/>
            <a:ext cx="12192000" cy="317500"/>
          </a:xfrm>
          <a:prstGeom prst="rect">
            <a:avLst/>
          </a:prstGeom>
        </p:spPr>
        <p:txBody>
          <a:bodyPr>
            <a:normAutofit fontScale="92500" lnSpcReduction="20000"/>
          </a:bodyPr>
          <a:lstStyle/>
          <a:p>
            <a:r>
              <a:rPr lang="en-US">
                <a:hlinkClick r:id="rId3"/>
              </a:rPr>
              <a:t>This Photo</a:t>
            </a:r>
            <a:r>
              <a:rPr lang="en-US"/>
              <a:t> by Unknown author is licensed under </a:t>
            </a:r>
            <a:r>
              <a:rPr lang="en-US">
                <a:hlinkClick r:id="rId4"/>
              </a:rPr>
              <a:t>CC BY-SA</a:t>
            </a:r>
            <a:r>
              <a:rPr lang="en-US"/>
              <a:t>.</a:t>
            </a:r>
          </a:p>
        </p:txBody>
      </p:sp>
    </p:spTree>
    <p:extLst>
      <p:ext uri="{BB962C8B-B14F-4D97-AF65-F5344CB8AC3E}">
        <p14:creationId xmlns:p14="http://schemas.microsoft.com/office/powerpoint/2010/main" val="1830492176"/>
      </p:ext>
    </p:extLst>
  </p:cSld>
  <p:clrMapOvr>
    <a:masterClrMapping/>
  </p:clrMapOvr>
  <p:transition spd="slow">
    <p:push dir="u"/>
  </p:transition>
</p:sld>
</file>

<file path=ppt/theme/theme1.xml><?xml version="1.0" encoding="utf-8"?>
<a:theme xmlns:a="http://schemas.openxmlformats.org/drawingml/2006/main" name="RetrospectVTI">
  <a:themeElements>
    <a:clrScheme name="AnalogousFromRegularSeedRightStep">
      <a:dk1>
        <a:srgbClr val="000000"/>
      </a:dk1>
      <a:lt1>
        <a:srgbClr val="FFFFFF"/>
      </a:lt1>
      <a:dk2>
        <a:srgbClr val="242D41"/>
      </a:dk2>
      <a:lt2>
        <a:srgbClr val="E8E2E2"/>
      </a:lt2>
      <a:accent1>
        <a:srgbClr val="43B0A9"/>
      </a:accent1>
      <a:accent2>
        <a:srgbClr val="3989B3"/>
      </a:accent2>
      <a:accent3>
        <a:srgbClr val="4B68C5"/>
      </a:accent3>
      <a:accent4>
        <a:srgbClr val="5E4ABA"/>
      </a:accent4>
      <a:accent5>
        <a:srgbClr val="944BC5"/>
      </a:accent5>
      <a:accent6>
        <a:srgbClr val="B339B1"/>
      </a:accent6>
      <a:hlink>
        <a:srgbClr val="C55259"/>
      </a:hlink>
      <a:folHlink>
        <a:srgbClr val="7F7F7F"/>
      </a:folHlink>
    </a:clrScheme>
    <a:fontScheme name="Retrospect">
      <a:majorFont>
        <a:latin typeface="Garamond"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476</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Garamond</vt:lpstr>
      <vt:lpstr>RetrospectVTI</vt:lpstr>
      <vt:lpstr>Technology evolving</vt:lpstr>
      <vt:lpstr>Computer</vt:lpstr>
      <vt:lpstr>Laptops</vt:lpstr>
      <vt:lpstr>T.V.</vt:lpstr>
      <vt:lpstr>Radio</vt:lpstr>
      <vt:lpstr>Smart phone!</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Meyer, Daniel</dc:creator>
  <cp:lastModifiedBy>Meyer, Daniel</cp:lastModifiedBy>
  <cp:revision>2</cp:revision>
  <dcterms:created xsi:type="dcterms:W3CDTF">2020-01-15T16:54:23Z</dcterms:created>
  <dcterms:modified xsi:type="dcterms:W3CDTF">2020-01-29T13:44:48Z</dcterms:modified>
</cp:coreProperties>
</file>