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361204-25F5-F69E-E203-C6A4F51BE3F9}" v="115" dt="2020-01-24T12:53:31.687"/>
    <p1510:client id="{CF5F1B82-48C2-C339-5F93-1DA0DA76191A}" v="1493" dt="2020-01-21T22:12:08.152"/>
    <p1510:client id="{DF319EEC-33ED-46CB-A7A9-7CB1E3562094}" v="182" dt="2020-01-20T19:42:31.196"/>
    <p1510:client id="{E3B399F1-8A45-7B40-05AB-9D333541B6A6}" v="5" dt="2020-01-20T19:49:48.0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8" d="100"/>
          <a:sy n="88" d="100"/>
        </p:scale>
        <p:origin x="269"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rnton, Kalea" userId="S::27kthornton@wsdweb.org::1a7d5553-6332-4f31-880e-968b4bdf7ada" providerId="AD" clId="Web-{CF5F1B82-48C2-C339-5F93-1DA0DA76191A}"/>
    <pc:docChg chg="addSld modSld">
      <pc:chgData name="Thornton, Kalea" userId="S::27kthornton@wsdweb.org::1a7d5553-6332-4f31-880e-968b4bdf7ada" providerId="AD" clId="Web-{CF5F1B82-48C2-C339-5F93-1DA0DA76191A}" dt="2020-01-21T22:12:08.152" v="1483"/>
      <pc:docMkLst>
        <pc:docMk/>
      </pc:docMkLst>
      <pc:sldChg chg="modSp modTransition addAnim modAnim">
        <pc:chgData name="Thornton, Kalea" userId="S::27kthornton@wsdweb.org::1a7d5553-6332-4f31-880e-968b4bdf7ada" providerId="AD" clId="Web-{CF5F1B82-48C2-C339-5F93-1DA0DA76191A}" dt="2020-01-21T22:12:08.152" v="1483"/>
        <pc:sldMkLst>
          <pc:docMk/>
          <pc:sldMk cId="109857222" sldId="256"/>
        </pc:sldMkLst>
        <pc:spChg chg="mod">
          <ac:chgData name="Thornton, Kalea" userId="S::27kthornton@wsdweb.org::1a7d5553-6332-4f31-880e-968b4bdf7ada" providerId="AD" clId="Web-{CF5F1B82-48C2-C339-5F93-1DA0DA76191A}" dt="2020-01-21T21:14:03.372" v="76" actId="20577"/>
          <ac:spMkLst>
            <pc:docMk/>
            <pc:sldMk cId="109857222" sldId="256"/>
            <ac:spMk id="2" creationId="{00000000-0000-0000-0000-000000000000}"/>
          </ac:spMkLst>
        </pc:spChg>
      </pc:sldChg>
      <pc:sldChg chg="modSp modTransition addAnim modAnim">
        <pc:chgData name="Thornton, Kalea" userId="S::27kthornton@wsdweb.org::1a7d5553-6332-4f31-880e-968b4bdf7ada" providerId="AD" clId="Web-{CF5F1B82-48C2-C339-5F93-1DA0DA76191A}" dt="2020-01-21T22:12:02.840" v="1482"/>
        <pc:sldMkLst>
          <pc:docMk/>
          <pc:sldMk cId="3262490284" sldId="257"/>
        </pc:sldMkLst>
        <pc:spChg chg="mod">
          <ac:chgData name="Thornton, Kalea" userId="S::27kthornton@wsdweb.org::1a7d5553-6332-4f31-880e-968b4bdf7ada" providerId="AD" clId="Web-{CF5F1B82-48C2-C339-5F93-1DA0DA76191A}" dt="2020-01-21T21:14:20.154" v="87" actId="20577"/>
          <ac:spMkLst>
            <pc:docMk/>
            <pc:sldMk cId="3262490284" sldId="257"/>
            <ac:spMk id="2" creationId="{9D7D5F73-9ACF-4648-AF23-6B942259AF4C}"/>
          </ac:spMkLst>
        </pc:spChg>
        <pc:spChg chg="mod">
          <ac:chgData name="Thornton, Kalea" userId="S::27kthornton@wsdweb.org::1a7d5553-6332-4f31-880e-968b4bdf7ada" providerId="AD" clId="Web-{CF5F1B82-48C2-C339-5F93-1DA0DA76191A}" dt="2020-01-21T21:13:55.419" v="63" actId="20577"/>
          <ac:spMkLst>
            <pc:docMk/>
            <pc:sldMk cId="3262490284" sldId="257"/>
            <ac:spMk id="4" creationId="{98EA236A-6DEE-4A2F-971B-73BC3151E2BF}"/>
          </ac:spMkLst>
        </pc:spChg>
      </pc:sldChg>
      <pc:sldChg chg="addSp modSp new mod modTransition setBg addAnim modAnim setClrOvrMap">
        <pc:chgData name="Thornton, Kalea" userId="S::27kthornton@wsdweb.org::1a7d5553-6332-4f31-880e-968b4bdf7ada" providerId="AD" clId="Web-{CF5F1B82-48C2-C339-5F93-1DA0DA76191A}" dt="2020-01-21T22:04:59.107" v="1460"/>
        <pc:sldMkLst>
          <pc:docMk/>
          <pc:sldMk cId="3081271694" sldId="258"/>
        </pc:sldMkLst>
        <pc:spChg chg="mod">
          <ac:chgData name="Thornton, Kalea" userId="S::27kthornton@wsdweb.org::1a7d5553-6332-4f31-880e-968b4bdf7ada" providerId="AD" clId="Web-{CF5F1B82-48C2-C339-5F93-1DA0DA76191A}" dt="2020-01-21T21:18:53.747" v="257"/>
          <ac:spMkLst>
            <pc:docMk/>
            <pc:sldMk cId="3081271694" sldId="258"/>
            <ac:spMk id="2" creationId="{063423CE-270C-4AB4-A76D-C21A7D6C5F2F}"/>
          </ac:spMkLst>
        </pc:spChg>
        <pc:spChg chg="mod">
          <ac:chgData name="Thornton, Kalea" userId="S::27kthornton@wsdweb.org::1a7d5553-6332-4f31-880e-968b4bdf7ada" providerId="AD" clId="Web-{CF5F1B82-48C2-C339-5F93-1DA0DA76191A}" dt="2020-01-21T21:18:53.747" v="257"/>
          <ac:spMkLst>
            <pc:docMk/>
            <pc:sldMk cId="3081271694" sldId="258"/>
            <ac:spMk id="3" creationId="{DDE8CB8B-211D-400F-8864-0DC3BA19FFCE}"/>
          </ac:spMkLst>
        </pc:spChg>
        <pc:spChg chg="add mod">
          <ac:chgData name="Thornton, Kalea" userId="S::27kthornton@wsdweb.org::1a7d5553-6332-4f31-880e-968b4bdf7ada" providerId="AD" clId="Web-{CF5F1B82-48C2-C339-5F93-1DA0DA76191A}" dt="2020-01-21T21:18:47.560" v="256" actId="1076"/>
          <ac:spMkLst>
            <pc:docMk/>
            <pc:sldMk cId="3081271694" sldId="258"/>
            <ac:spMk id="6" creationId="{56E4A00B-D27F-40FF-BF2D-281B1067700F}"/>
          </ac:spMkLst>
        </pc:spChg>
        <pc:spChg chg="add">
          <ac:chgData name="Thornton, Kalea" userId="S::27kthornton@wsdweb.org::1a7d5553-6332-4f31-880e-968b4bdf7ada" providerId="AD" clId="Web-{CF5F1B82-48C2-C339-5F93-1DA0DA76191A}" dt="2020-01-21T21:18:53.747" v="257"/>
          <ac:spMkLst>
            <pc:docMk/>
            <pc:sldMk cId="3081271694" sldId="258"/>
            <ac:spMk id="11" creationId="{1DB7C82F-AB7E-4F0C-B829-FA1B9C415180}"/>
          </ac:spMkLst>
        </pc:spChg>
        <pc:picChg chg="add mod">
          <ac:chgData name="Thornton, Kalea" userId="S::27kthornton@wsdweb.org::1a7d5553-6332-4f31-880e-968b4bdf7ada" providerId="AD" clId="Web-{CF5F1B82-48C2-C339-5F93-1DA0DA76191A}" dt="2020-01-21T21:18:53.747" v="257"/>
          <ac:picMkLst>
            <pc:docMk/>
            <pc:sldMk cId="3081271694" sldId="258"/>
            <ac:picMk id="4" creationId="{0BC5DB0D-5E7B-4681-9A6B-DB04D6C0308C}"/>
          </ac:picMkLst>
        </pc:picChg>
      </pc:sldChg>
      <pc:sldChg chg="addSp delSp modSp new mod modTransition setBg addAnim modAnim setClrOvrMap">
        <pc:chgData name="Thornton, Kalea" userId="S::27kthornton@wsdweb.org::1a7d5553-6332-4f31-880e-968b4bdf7ada" providerId="AD" clId="Web-{CF5F1B82-48C2-C339-5F93-1DA0DA76191A}" dt="2020-01-21T22:08:35.199" v="1480"/>
        <pc:sldMkLst>
          <pc:docMk/>
          <pc:sldMk cId="1658603159" sldId="259"/>
        </pc:sldMkLst>
        <pc:spChg chg="mod">
          <ac:chgData name="Thornton, Kalea" userId="S::27kthornton@wsdweb.org::1a7d5553-6332-4f31-880e-968b4bdf7ada" providerId="AD" clId="Web-{CF5F1B82-48C2-C339-5F93-1DA0DA76191A}" dt="2020-01-21T21:31:38.278" v="618"/>
          <ac:spMkLst>
            <pc:docMk/>
            <pc:sldMk cId="1658603159" sldId="259"/>
            <ac:spMk id="2" creationId="{9040459C-0951-4499-8658-380EF23846BD}"/>
          </ac:spMkLst>
        </pc:spChg>
        <pc:spChg chg="mod ord">
          <ac:chgData name="Thornton, Kalea" userId="S::27kthornton@wsdweb.org::1a7d5553-6332-4f31-880e-968b4bdf7ada" providerId="AD" clId="Web-{CF5F1B82-48C2-C339-5F93-1DA0DA76191A}" dt="2020-01-21T21:31:38.278" v="618"/>
          <ac:spMkLst>
            <pc:docMk/>
            <pc:sldMk cId="1658603159" sldId="259"/>
            <ac:spMk id="3" creationId="{02A533F4-9B31-4E49-9346-049D71B921CD}"/>
          </ac:spMkLst>
        </pc:spChg>
        <pc:spChg chg="add del mod">
          <ac:chgData name="Thornton, Kalea" userId="S::27kthornton@wsdweb.org::1a7d5553-6332-4f31-880e-968b4bdf7ada" providerId="AD" clId="Web-{CF5F1B82-48C2-C339-5F93-1DA0DA76191A}" dt="2020-01-21T21:28:42.481" v="490"/>
          <ac:spMkLst>
            <pc:docMk/>
            <pc:sldMk cId="1658603159" sldId="259"/>
            <ac:spMk id="6" creationId="{B447E8CD-ECF1-4ADE-9E50-F547CEA20C66}"/>
          </ac:spMkLst>
        </pc:spChg>
        <pc:spChg chg="add del">
          <ac:chgData name="Thornton, Kalea" userId="S::27kthornton@wsdweb.org::1a7d5553-6332-4f31-880e-968b4bdf7ada" providerId="AD" clId="Web-{CF5F1B82-48C2-C339-5F93-1DA0DA76191A}" dt="2020-01-21T21:31:38.278" v="618"/>
          <ac:spMkLst>
            <pc:docMk/>
            <pc:sldMk cId="1658603159" sldId="259"/>
            <ac:spMk id="8" creationId="{4038CB10-1F5C-4D54-9DF7-12586DE5B007}"/>
          </ac:spMkLst>
        </pc:spChg>
        <pc:spChg chg="add del">
          <ac:chgData name="Thornton, Kalea" userId="S::27kthornton@wsdweb.org::1a7d5553-6332-4f31-880e-968b4bdf7ada" providerId="AD" clId="Web-{CF5F1B82-48C2-C339-5F93-1DA0DA76191A}" dt="2020-01-21T21:28:28.341" v="487"/>
          <ac:spMkLst>
            <pc:docMk/>
            <pc:sldMk cId="1658603159" sldId="259"/>
            <ac:spMk id="11" creationId="{867D4867-5BA7-4462-B2F6-A23F4A622AA7}"/>
          </ac:spMkLst>
        </pc:spChg>
        <pc:spChg chg="add mod">
          <ac:chgData name="Thornton, Kalea" userId="S::27kthornton@wsdweb.org::1a7d5553-6332-4f31-880e-968b4bdf7ada" providerId="AD" clId="Web-{CF5F1B82-48C2-C339-5F93-1DA0DA76191A}" dt="2020-01-21T21:31:06.497" v="616" actId="14100"/>
          <ac:spMkLst>
            <pc:docMk/>
            <pc:sldMk cId="1658603159" sldId="259"/>
            <ac:spMk id="12" creationId="{FCF72676-7E4F-4068-BA21-8AE417116232}"/>
          </ac:spMkLst>
        </pc:spChg>
        <pc:spChg chg="add del">
          <ac:chgData name="Thornton, Kalea" userId="S::27kthornton@wsdweb.org::1a7d5553-6332-4f31-880e-968b4bdf7ada" providerId="AD" clId="Web-{CF5F1B82-48C2-C339-5F93-1DA0DA76191A}" dt="2020-01-21T21:31:38.278" v="618"/>
          <ac:spMkLst>
            <pc:docMk/>
            <pc:sldMk cId="1658603159" sldId="259"/>
            <ac:spMk id="13" creationId="{73ED6512-6858-4552-B699-9A97FE9A4EA2}"/>
          </ac:spMkLst>
        </pc:spChg>
        <pc:spChg chg="add">
          <ac:chgData name="Thornton, Kalea" userId="S::27kthornton@wsdweb.org::1a7d5553-6332-4f31-880e-968b4bdf7ada" providerId="AD" clId="Web-{CF5F1B82-48C2-C339-5F93-1DA0DA76191A}" dt="2020-01-21T21:31:38.278" v="618"/>
          <ac:spMkLst>
            <pc:docMk/>
            <pc:sldMk cId="1658603159" sldId="259"/>
            <ac:spMk id="18" creationId="{3CD9DF72-87A3-404E-A828-84CBF11A8303}"/>
          </ac:spMkLst>
        </pc:spChg>
        <pc:picChg chg="add del mod">
          <ac:chgData name="Thornton, Kalea" userId="S::27kthornton@wsdweb.org::1a7d5553-6332-4f31-880e-968b4bdf7ada" providerId="AD" clId="Web-{CF5F1B82-48C2-C339-5F93-1DA0DA76191A}" dt="2020-01-21T21:28:42.481" v="490"/>
          <ac:picMkLst>
            <pc:docMk/>
            <pc:sldMk cId="1658603159" sldId="259"/>
            <ac:picMk id="4" creationId="{B3932B70-09F8-4252-AE7A-E77A2FB3470E}"/>
          </ac:picMkLst>
        </pc:picChg>
        <pc:picChg chg="add mod ord">
          <ac:chgData name="Thornton, Kalea" userId="S::27kthornton@wsdweb.org::1a7d5553-6332-4f31-880e-968b4bdf7ada" providerId="AD" clId="Web-{CF5F1B82-48C2-C339-5F93-1DA0DA76191A}" dt="2020-01-21T21:31:38.278" v="618"/>
          <ac:picMkLst>
            <pc:docMk/>
            <pc:sldMk cId="1658603159" sldId="259"/>
            <ac:picMk id="9" creationId="{F93568A0-E0ED-419F-A79E-61BA4A700C4D}"/>
          </ac:picMkLst>
        </pc:picChg>
        <pc:picChg chg="add del mod">
          <ac:chgData name="Thornton, Kalea" userId="S::27kthornton@wsdweb.org::1a7d5553-6332-4f31-880e-968b4bdf7ada" providerId="AD" clId="Web-{CF5F1B82-48C2-C339-5F93-1DA0DA76191A}" dt="2020-01-21T21:30:35.966" v="588"/>
          <ac:picMkLst>
            <pc:docMk/>
            <pc:sldMk cId="1658603159" sldId="259"/>
            <ac:picMk id="15" creationId="{76870828-A31F-4779-ADB9-7A328D8392C4}"/>
          </ac:picMkLst>
        </pc:picChg>
        <pc:picChg chg="add del mod">
          <ac:chgData name="Thornton, Kalea" userId="S::27kthornton@wsdweb.org::1a7d5553-6332-4f31-880e-968b4bdf7ada" providerId="AD" clId="Web-{CF5F1B82-48C2-C339-5F93-1DA0DA76191A}" dt="2020-01-21T21:30:33.294" v="587"/>
          <ac:picMkLst>
            <pc:docMk/>
            <pc:sldMk cId="1658603159" sldId="259"/>
            <ac:picMk id="17" creationId="{8B6A4966-FE1A-4CDA-A36A-6E1A593C98AA}"/>
          </ac:picMkLst>
        </pc:picChg>
        <pc:cxnChg chg="add">
          <ac:chgData name="Thornton, Kalea" userId="S::27kthornton@wsdweb.org::1a7d5553-6332-4f31-880e-968b4bdf7ada" providerId="AD" clId="Web-{CF5F1B82-48C2-C339-5F93-1DA0DA76191A}" dt="2020-01-21T21:31:38.278" v="618"/>
          <ac:cxnSpMkLst>
            <pc:docMk/>
            <pc:sldMk cId="1658603159" sldId="259"/>
            <ac:cxnSpMk id="20" creationId="{20E3A342-4D61-4E3F-AF90-1AB42AEB96CC}"/>
          </ac:cxnSpMkLst>
        </pc:cxnChg>
      </pc:sldChg>
      <pc:sldChg chg="addSp delSp modSp new mod modTransition setBg addAnim delAnim modAnim setClrOvrMap">
        <pc:chgData name="Thornton, Kalea" userId="S::27kthornton@wsdweb.org::1a7d5553-6332-4f31-880e-968b4bdf7ada" providerId="AD" clId="Web-{CF5F1B82-48C2-C339-5F93-1DA0DA76191A}" dt="2020-01-21T22:07:09.027" v="1474"/>
        <pc:sldMkLst>
          <pc:docMk/>
          <pc:sldMk cId="979142359" sldId="260"/>
        </pc:sldMkLst>
        <pc:spChg chg="mod">
          <ac:chgData name="Thornton, Kalea" userId="S::27kthornton@wsdweb.org::1a7d5553-6332-4f31-880e-968b4bdf7ada" providerId="AD" clId="Web-{CF5F1B82-48C2-C339-5F93-1DA0DA76191A}" dt="2020-01-21T21:41:49.028" v="963"/>
          <ac:spMkLst>
            <pc:docMk/>
            <pc:sldMk cId="979142359" sldId="260"/>
            <ac:spMk id="2" creationId="{8B623B39-903D-4A7D-A0DD-729633EA4372}"/>
          </ac:spMkLst>
        </pc:spChg>
        <pc:spChg chg="mod">
          <ac:chgData name="Thornton, Kalea" userId="S::27kthornton@wsdweb.org::1a7d5553-6332-4f31-880e-968b4bdf7ada" providerId="AD" clId="Web-{CF5F1B82-48C2-C339-5F93-1DA0DA76191A}" dt="2020-01-21T21:41:49.028" v="963"/>
          <ac:spMkLst>
            <pc:docMk/>
            <pc:sldMk cId="979142359" sldId="260"/>
            <ac:spMk id="3" creationId="{52670662-595D-4B7E-8AE7-0F0934484A41}"/>
          </ac:spMkLst>
        </pc:spChg>
        <pc:spChg chg="add del mod">
          <ac:chgData name="Thornton, Kalea" userId="S::27kthornton@wsdweb.org::1a7d5553-6332-4f31-880e-968b4bdf7ada" providerId="AD" clId="Web-{CF5F1B82-48C2-C339-5F93-1DA0DA76191A}" dt="2020-01-21T21:41:01.200" v="959"/>
          <ac:spMkLst>
            <pc:docMk/>
            <pc:sldMk cId="979142359" sldId="260"/>
            <ac:spMk id="6" creationId="{3FA641E5-17DC-4DDC-86FE-B1BFF934430F}"/>
          </ac:spMkLst>
        </pc:spChg>
        <pc:spChg chg="add">
          <ac:chgData name="Thornton, Kalea" userId="S::27kthornton@wsdweb.org::1a7d5553-6332-4f31-880e-968b4bdf7ada" providerId="AD" clId="Web-{CF5F1B82-48C2-C339-5F93-1DA0DA76191A}" dt="2020-01-21T21:41:49.028" v="963"/>
          <ac:spMkLst>
            <pc:docMk/>
            <pc:sldMk cId="979142359" sldId="260"/>
            <ac:spMk id="9" creationId="{C5E6CFF1-2F42-4E10-9A97-F116F46F53FE}"/>
          </ac:spMkLst>
        </pc:spChg>
        <pc:picChg chg="add mod ord">
          <ac:chgData name="Thornton, Kalea" userId="S::27kthornton@wsdweb.org::1a7d5553-6332-4f31-880e-968b4bdf7ada" providerId="AD" clId="Web-{CF5F1B82-48C2-C339-5F93-1DA0DA76191A}" dt="2020-01-21T21:41:49.028" v="963"/>
          <ac:picMkLst>
            <pc:docMk/>
            <pc:sldMk cId="979142359" sldId="260"/>
            <ac:picMk id="4" creationId="{F8AB5351-3475-4541-A35C-033C36767B13}"/>
          </ac:picMkLst>
        </pc:picChg>
        <pc:cxnChg chg="add">
          <ac:chgData name="Thornton, Kalea" userId="S::27kthornton@wsdweb.org::1a7d5553-6332-4f31-880e-968b4bdf7ada" providerId="AD" clId="Web-{CF5F1B82-48C2-C339-5F93-1DA0DA76191A}" dt="2020-01-21T21:41:49.028" v="963"/>
          <ac:cxnSpMkLst>
            <pc:docMk/>
            <pc:sldMk cId="979142359" sldId="260"/>
            <ac:cxnSpMk id="11" creationId="{67182200-4859-4C8D-BCBB-55B245C28BA3}"/>
          </ac:cxnSpMkLst>
        </pc:cxnChg>
      </pc:sldChg>
      <pc:sldChg chg="addSp delSp modSp new mod modTransition setBg addAnim modAnim setClrOvrMap">
        <pc:chgData name="Thornton, Kalea" userId="S::27kthornton@wsdweb.org::1a7d5553-6332-4f31-880e-968b4bdf7ada" providerId="AD" clId="Web-{CF5F1B82-48C2-C339-5F93-1DA0DA76191A}" dt="2020-01-21T22:07:39.449" v="1479"/>
        <pc:sldMkLst>
          <pc:docMk/>
          <pc:sldMk cId="3533521508" sldId="261"/>
        </pc:sldMkLst>
        <pc:spChg chg="mod">
          <ac:chgData name="Thornton, Kalea" userId="S::27kthornton@wsdweb.org::1a7d5553-6332-4f31-880e-968b4bdf7ada" providerId="AD" clId="Web-{CF5F1B82-48C2-C339-5F93-1DA0DA76191A}" dt="2020-01-21T21:58:49.747" v="1425"/>
          <ac:spMkLst>
            <pc:docMk/>
            <pc:sldMk cId="3533521508" sldId="261"/>
            <ac:spMk id="2" creationId="{AAB91218-AAEC-42BC-AEE0-75C54EFE2142}"/>
          </ac:spMkLst>
        </pc:spChg>
        <pc:spChg chg="mod">
          <ac:chgData name="Thornton, Kalea" userId="S::27kthornton@wsdweb.org::1a7d5553-6332-4f31-880e-968b4bdf7ada" providerId="AD" clId="Web-{CF5F1B82-48C2-C339-5F93-1DA0DA76191A}" dt="2020-01-21T21:58:49.747" v="1425"/>
          <ac:spMkLst>
            <pc:docMk/>
            <pc:sldMk cId="3533521508" sldId="261"/>
            <ac:spMk id="3" creationId="{D8A0CCB2-DE92-4F49-8AAA-710D4D6516AA}"/>
          </ac:spMkLst>
        </pc:spChg>
        <pc:spChg chg="add">
          <ac:chgData name="Thornton, Kalea" userId="S::27kthornton@wsdweb.org::1a7d5553-6332-4f31-880e-968b4bdf7ada" providerId="AD" clId="Web-{CF5F1B82-48C2-C339-5F93-1DA0DA76191A}" dt="2020-01-21T21:58:49.747" v="1425"/>
          <ac:spMkLst>
            <pc:docMk/>
            <pc:sldMk cId="3533521508" sldId="261"/>
            <ac:spMk id="5" creationId="{AD72D4D1-076F-49D3-9889-EFC4F6D7CA66}"/>
          </ac:spMkLst>
        </pc:spChg>
        <pc:spChg chg="add del mod">
          <ac:chgData name="Thornton, Kalea" userId="S::27kthornton@wsdweb.org::1a7d5553-6332-4f31-880e-968b4bdf7ada" providerId="AD" clId="Web-{CF5F1B82-48C2-C339-5F93-1DA0DA76191A}" dt="2020-01-21T21:56:38.918" v="1393"/>
          <ac:spMkLst>
            <pc:docMk/>
            <pc:sldMk cId="3533521508" sldId="261"/>
            <ac:spMk id="6" creationId="{9BE9C103-147D-4859-A58B-80FE3DCD2D42}"/>
          </ac:spMkLst>
        </pc:spChg>
        <pc:spChg chg="add del mod">
          <ac:chgData name="Thornton, Kalea" userId="S::27kthornton@wsdweb.org::1a7d5553-6332-4f31-880e-968b4bdf7ada" providerId="AD" clId="Web-{CF5F1B82-48C2-C339-5F93-1DA0DA76191A}" dt="2020-01-21T21:57:46.668" v="1411"/>
          <ac:spMkLst>
            <pc:docMk/>
            <pc:sldMk cId="3533521508" sldId="261"/>
            <ac:spMk id="10" creationId="{CC9D7FE2-8259-4E37-9C9F-381C6E5F7D3E}"/>
          </ac:spMkLst>
        </pc:spChg>
        <pc:picChg chg="add del mod">
          <ac:chgData name="Thornton, Kalea" userId="S::27kthornton@wsdweb.org::1a7d5553-6332-4f31-880e-968b4bdf7ada" providerId="AD" clId="Web-{CF5F1B82-48C2-C339-5F93-1DA0DA76191A}" dt="2020-01-21T21:56:38.918" v="1394"/>
          <ac:picMkLst>
            <pc:docMk/>
            <pc:sldMk cId="3533521508" sldId="261"/>
            <ac:picMk id="4" creationId="{26668C25-7918-4286-A0DA-BD87E3843E4C}"/>
          </ac:picMkLst>
        </pc:picChg>
        <pc:picChg chg="add del mod">
          <ac:chgData name="Thornton, Kalea" userId="S::27kthornton@wsdweb.org::1a7d5553-6332-4f31-880e-968b4bdf7ada" providerId="AD" clId="Web-{CF5F1B82-48C2-C339-5F93-1DA0DA76191A}" dt="2020-01-21T21:57:46.668" v="1411"/>
          <ac:picMkLst>
            <pc:docMk/>
            <pc:sldMk cId="3533521508" sldId="261"/>
            <ac:picMk id="8" creationId="{947A931E-883E-4B52-87D5-2C5F553FEBE9}"/>
          </ac:picMkLst>
        </pc:picChg>
        <pc:picChg chg="add del">
          <ac:chgData name="Thornton, Kalea" userId="S::27kthornton@wsdweb.org::1a7d5553-6332-4f31-880e-968b4bdf7ada" providerId="AD" clId="Web-{CF5F1B82-48C2-C339-5F93-1DA0DA76191A}" dt="2020-01-21T21:57:33.996" v="1402"/>
          <ac:picMkLst>
            <pc:docMk/>
            <pc:sldMk cId="3533521508" sldId="261"/>
            <ac:picMk id="12" creationId="{EA8CAD4A-4EB1-4891-B80F-21BD459FC5EF}"/>
          </ac:picMkLst>
        </pc:picChg>
        <pc:cxnChg chg="add">
          <ac:chgData name="Thornton, Kalea" userId="S::27kthornton@wsdweb.org::1a7d5553-6332-4f31-880e-968b4bdf7ada" providerId="AD" clId="Web-{CF5F1B82-48C2-C339-5F93-1DA0DA76191A}" dt="2020-01-21T21:58:49.747" v="1425"/>
          <ac:cxnSpMkLst>
            <pc:docMk/>
            <pc:sldMk cId="3533521508" sldId="261"/>
            <ac:cxnSpMk id="7" creationId="{2D72A2C9-F3CA-4216-8BAD-FA4C970C3C4E}"/>
          </ac:cxnSpMkLst>
        </pc:cxnChg>
      </pc:sldChg>
      <pc:sldChg chg="modSp new">
        <pc:chgData name="Thornton, Kalea" userId="S::27kthornton@wsdweb.org::1a7d5553-6332-4f31-880e-968b4bdf7ada" providerId="AD" clId="Web-{CF5F1B82-48C2-C339-5F93-1DA0DA76191A}" dt="2020-01-21T22:02:44.918" v="1439" actId="20577"/>
        <pc:sldMkLst>
          <pc:docMk/>
          <pc:sldMk cId="848759181" sldId="262"/>
        </pc:sldMkLst>
        <pc:spChg chg="mod">
          <ac:chgData name="Thornton, Kalea" userId="S::27kthornton@wsdweb.org::1a7d5553-6332-4f31-880e-968b4bdf7ada" providerId="AD" clId="Web-{CF5F1B82-48C2-C339-5F93-1DA0DA76191A}" dt="2020-01-21T22:02:44.918" v="1439" actId="20577"/>
          <ac:spMkLst>
            <pc:docMk/>
            <pc:sldMk cId="848759181" sldId="262"/>
            <ac:spMk id="2" creationId="{EC648FC0-9152-4620-A83B-A7D5F5AF54F6}"/>
          </ac:spMkLst>
        </pc:spChg>
      </pc:sldChg>
    </pc:docChg>
  </pc:docChgLst>
  <pc:docChgLst>
    <pc:chgData name="Thornton, Kalea" userId="S::27kthornton@wsdweb.org::1a7d5553-6332-4f31-880e-968b4bdf7ada" providerId="AD" clId="Web-{DF319EEC-33ED-46CB-A7A9-7CB1E3562094}"/>
    <pc:docChg chg="addSld delSld modSld">
      <pc:chgData name="Thornton, Kalea" userId="S::27kthornton@wsdweb.org::1a7d5553-6332-4f31-880e-968b4bdf7ada" providerId="AD" clId="Web-{DF319EEC-33ED-46CB-A7A9-7CB1E3562094}" dt="2020-01-20T19:42:31.196" v="177" actId="20577"/>
      <pc:docMkLst>
        <pc:docMk/>
      </pc:docMkLst>
      <pc:sldChg chg="addSp delSp modSp mod setBg">
        <pc:chgData name="Thornton, Kalea" userId="S::27kthornton@wsdweb.org::1a7d5553-6332-4f31-880e-968b4bdf7ada" providerId="AD" clId="Web-{DF319EEC-33ED-46CB-A7A9-7CB1E3562094}" dt="2020-01-20T19:38:47.336" v="58"/>
        <pc:sldMkLst>
          <pc:docMk/>
          <pc:sldMk cId="109857222" sldId="256"/>
        </pc:sldMkLst>
        <pc:spChg chg="mod">
          <ac:chgData name="Thornton, Kalea" userId="S::27kthornton@wsdweb.org::1a7d5553-6332-4f31-880e-968b4bdf7ada" providerId="AD" clId="Web-{DF319EEC-33ED-46CB-A7A9-7CB1E3562094}" dt="2020-01-20T19:38:47.336" v="58"/>
          <ac:spMkLst>
            <pc:docMk/>
            <pc:sldMk cId="109857222" sldId="256"/>
            <ac:spMk id="2" creationId="{00000000-0000-0000-0000-000000000000}"/>
          </ac:spMkLst>
        </pc:spChg>
        <pc:spChg chg="mod">
          <ac:chgData name="Thornton, Kalea" userId="S::27kthornton@wsdweb.org::1a7d5553-6332-4f31-880e-968b4bdf7ada" providerId="AD" clId="Web-{DF319EEC-33ED-46CB-A7A9-7CB1E3562094}" dt="2020-01-20T19:38:47.336" v="58"/>
          <ac:spMkLst>
            <pc:docMk/>
            <pc:sldMk cId="109857222" sldId="256"/>
            <ac:spMk id="3" creationId="{00000000-0000-0000-0000-000000000000}"/>
          </ac:spMkLst>
        </pc:spChg>
        <pc:spChg chg="add">
          <ac:chgData name="Thornton, Kalea" userId="S::27kthornton@wsdweb.org::1a7d5553-6332-4f31-880e-968b4bdf7ada" providerId="AD" clId="Web-{DF319EEC-33ED-46CB-A7A9-7CB1E3562094}" dt="2020-01-20T19:38:47.336" v="58"/>
          <ac:spMkLst>
            <pc:docMk/>
            <pc:sldMk cId="109857222" sldId="256"/>
            <ac:spMk id="5" creationId="{23962611-DFD5-4092-AAFD-559E3DFCE2C9}"/>
          </ac:spMkLst>
        </pc:spChg>
        <pc:spChg chg="add del mod">
          <ac:chgData name="Thornton, Kalea" userId="S::27kthornton@wsdweb.org::1a7d5553-6332-4f31-880e-968b4bdf7ada" providerId="AD" clId="Web-{DF319EEC-33ED-46CB-A7A9-7CB1E3562094}" dt="2020-01-20T19:33:39.851" v="26"/>
          <ac:spMkLst>
            <pc:docMk/>
            <pc:sldMk cId="109857222" sldId="256"/>
            <ac:spMk id="6" creationId="{3964E4A9-FAE1-4502-A43A-34EC5374846B}"/>
          </ac:spMkLst>
        </pc:spChg>
        <pc:spChg chg="add del mod">
          <ac:chgData name="Thornton, Kalea" userId="S::27kthornton@wsdweb.org::1a7d5553-6332-4f31-880e-968b4bdf7ada" providerId="AD" clId="Web-{DF319EEC-33ED-46CB-A7A9-7CB1E3562094}" dt="2020-01-20T19:37:42.820" v="46"/>
          <ac:spMkLst>
            <pc:docMk/>
            <pc:sldMk cId="109857222" sldId="256"/>
            <ac:spMk id="10" creationId="{8A0FA0AF-8CA2-418D-81D5-E9CDB5CCC90A}"/>
          </ac:spMkLst>
        </pc:spChg>
        <pc:spChg chg="add del mod">
          <ac:chgData name="Thornton, Kalea" userId="S::27kthornton@wsdweb.org::1a7d5553-6332-4f31-880e-968b4bdf7ada" providerId="AD" clId="Web-{DF319EEC-33ED-46CB-A7A9-7CB1E3562094}" dt="2020-01-20T19:34:09.413" v="37"/>
          <ac:spMkLst>
            <pc:docMk/>
            <pc:sldMk cId="109857222" sldId="256"/>
            <ac:spMk id="13" creationId="{DB0AFB97-83F4-4E1F-A57B-3943B6437395}"/>
          </ac:spMkLst>
        </pc:spChg>
        <pc:picChg chg="add del mod">
          <ac:chgData name="Thornton, Kalea" userId="S::27kthornton@wsdweb.org::1a7d5553-6332-4f31-880e-968b4bdf7ada" providerId="AD" clId="Web-{DF319EEC-33ED-46CB-A7A9-7CB1E3562094}" dt="2020-01-20T19:33:39.866" v="27"/>
          <ac:picMkLst>
            <pc:docMk/>
            <pc:sldMk cId="109857222" sldId="256"/>
            <ac:picMk id="4" creationId="{F0D50F32-2802-4678-9581-D8C6883221F2}"/>
          </ac:picMkLst>
        </pc:picChg>
        <pc:picChg chg="add">
          <ac:chgData name="Thornton, Kalea" userId="S::27kthornton@wsdweb.org::1a7d5553-6332-4f31-880e-968b4bdf7ada" providerId="AD" clId="Web-{DF319EEC-33ED-46CB-A7A9-7CB1E3562094}" dt="2020-01-20T19:38:47.336" v="58"/>
          <ac:picMkLst>
            <pc:docMk/>
            <pc:sldMk cId="109857222" sldId="256"/>
            <ac:picMk id="7" creationId="{2270F1FA-0425-408F-9861-80BF5AFB276D}"/>
          </ac:picMkLst>
        </pc:picChg>
        <pc:picChg chg="add del mod">
          <ac:chgData name="Thornton, Kalea" userId="S::27kthornton@wsdweb.org::1a7d5553-6332-4f31-880e-968b4bdf7ada" providerId="AD" clId="Web-{DF319EEC-33ED-46CB-A7A9-7CB1E3562094}" dt="2020-01-20T19:37:42.820" v="46"/>
          <ac:picMkLst>
            <pc:docMk/>
            <pc:sldMk cId="109857222" sldId="256"/>
            <ac:picMk id="8" creationId="{4E6EA994-BCD2-4FCA-82F8-F02C1FA17D0D}"/>
          </ac:picMkLst>
        </pc:picChg>
        <pc:picChg chg="add del mod">
          <ac:chgData name="Thornton, Kalea" userId="S::27kthornton@wsdweb.org::1a7d5553-6332-4f31-880e-968b4bdf7ada" providerId="AD" clId="Web-{DF319EEC-33ED-46CB-A7A9-7CB1E3562094}" dt="2020-01-20T19:34:09.413" v="38"/>
          <ac:picMkLst>
            <pc:docMk/>
            <pc:sldMk cId="109857222" sldId="256"/>
            <ac:picMk id="12" creationId="{901C8A23-E576-4AD1-81FF-8E1EDF21573F}"/>
          </ac:picMkLst>
        </pc:picChg>
        <pc:picChg chg="add del mod">
          <ac:chgData name="Thornton, Kalea" userId="S::27kthornton@wsdweb.org::1a7d5553-6332-4f31-880e-968b4bdf7ada" providerId="AD" clId="Web-{DF319EEC-33ED-46CB-A7A9-7CB1E3562094}" dt="2020-01-20T19:37:29.570" v="45"/>
          <ac:picMkLst>
            <pc:docMk/>
            <pc:sldMk cId="109857222" sldId="256"/>
            <ac:picMk id="14" creationId="{213BD983-78EA-41DD-AD53-EA3B97DC7ED4}"/>
          </ac:picMkLst>
        </pc:picChg>
      </pc:sldChg>
      <pc:sldChg chg="addSp modSp new mod modClrScheme modShow chgLayout">
        <pc:chgData name="Thornton, Kalea" userId="S::27kthornton@wsdweb.org::1a7d5553-6332-4f31-880e-968b4bdf7ada" providerId="AD" clId="Web-{DF319EEC-33ED-46CB-A7A9-7CB1E3562094}" dt="2020-01-20T19:42:29.258" v="175" actId="20577"/>
        <pc:sldMkLst>
          <pc:docMk/>
          <pc:sldMk cId="3262490284" sldId="257"/>
        </pc:sldMkLst>
        <pc:spChg chg="mod ord">
          <ac:chgData name="Thornton, Kalea" userId="S::27kthornton@wsdweb.org::1a7d5553-6332-4f31-880e-968b4bdf7ada" providerId="AD" clId="Web-{DF319EEC-33ED-46CB-A7A9-7CB1E3562094}" dt="2020-01-20T19:41:39.352" v="124" actId="20577"/>
          <ac:spMkLst>
            <pc:docMk/>
            <pc:sldMk cId="3262490284" sldId="257"/>
            <ac:spMk id="2" creationId="{9D7D5F73-9ACF-4648-AF23-6B942259AF4C}"/>
          </ac:spMkLst>
        </pc:spChg>
        <pc:spChg chg="mod ord">
          <ac:chgData name="Thornton, Kalea" userId="S::27kthornton@wsdweb.org::1a7d5553-6332-4f31-880e-968b4bdf7ada" providerId="AD" clId="Web-{DF319EEC-33ED-46CB-A7A9-7CB1E3562094}" dt="2020-01-20T19:41:11.977" v="101"/>
          <ac:spMkLst>
            <pc:docMk/>
            <pc:sldMk cId="3262490284" sldId="257"/>
            <ac:spMk id="3" creationId="{09BCCE9B-2B4D-4483-9338-8AFAF516C6E1}"/>
          </ac:spMkLst>
        </pc:spChg>
        <pc:spChg chg="add mod ord">
          <ac:chgData name="Thornton, Kalea" userId="S::27kthornton@wsdweb.org::1a7d5553-6332-4f31-880e-968b4bdf7ada" providerId="AD" clId="Web-{DF319EEC-33ED-46CB-A7A9-7CB1E3562094}" dt="2020-01-20T19:42:29.258" v="175" actId="20577"/>
          <ac:spMkLst>
            <pc:docMk/>
            <pc:sldMk cId="3262490284" sldId="257"/>
            <ac:spMk id="4" creationId="{98EA236A-6DEE-4A2F-971B-73BC3151E2BF}"/>
          </ac:spMkLst>
        </pc:spChg>
      </pc:sldChg>
      <pc:sldChg chg="addSp delSp modSp add del mod replId modShow">
        <pc:chgData name="Thornton, Kalea" userId="S::27kthornton@wsdweb.org::1a7d5553-6332-4f31-880e-968b4bdf7ada" providerId="AD" clId="Web-{DF319EEC-33ED-46CB-A7A9-7CB1E3562094}" dt="2020-01-20T19:40:40.181" v="99"/>
        <pc:sldMkLst>
          <pc:docMk/>
          <pc:sldMk cId="585128788" sldId="258"/>
        </pc:sldMkLst>
        <pc:spChg chg="mod">
          <ac:chgData name="Thornton, Kalea" userId="S::27kthornton@wsdweb.org::1a7d5553-6332-4f31-880e-968b4bdf7ada" providerId="AD" clId="Web-{DF319EEC-33ED-46CB-A7A9-7CB1E3562094}" dt="2020-01-20T19:40:35.977" v="97" actId="20577"/>
          <ac:spMkLst>
            <pc:docMk/>
            <pc:sldMk cId="585128788" sldId="258"/>
            <ac:spMk id="2" creationId="{00000000-0000-0000-0000-000000000000}"/>
          </ac:spMkLst>
        </pc:spChg>
        <pc:spChg chg="mod">
          <ac:chgData name="Thornton, Kalea" userId="S::27kthornton@wsdweb.org::1a7d5553-6332-4f31-880e-968b4bdf7ada" providerId="AD" clId="Web-{DF319EEC-33ED-46CB-A7A9-7CB1E3562094}" dt="2020-01-20T19:38:15.492" v="54" actId="20577"/>
          <ac:spMkLst>
            <pc:docMk/>
            <pc:sldMk cId="585128788" sldId="258"/>
            <ac:spMk id="3" creationId="{00000000-0000-0000-0000-000000000000}"/>
          </ac:spMkLst>
        </pc:spChg>
        <pc:spChg chg="del">
          <ac:chgData name="Thornton, Kalea" userId="S::27kthornton@wsdweb.org::1a7d5553-6332-4f31-880e-968b4bdf7ada" providerId="AD" clId="Web-{DF319EEC-33ED-46CB-A7A9-7CB1E3562094}" dt="2020-01-20T19:34:43.819" v="43"/>
          <ac:spMkLst>
            <pc:docMk/>
            <pc:sldMk cId="585128788" sldId="258"/>
            <ac:spMk id="10" creationId="{8A0FA0AF-8CA2-418D-81D5-E9CDB5CCC90A}"/>
          </ac:spMkLst>
        </pc:spChg>
        <pc:picChg chg="add del mod">
          <ac:chgData name="Thornton, Kalea" userId="S::27kthornton@wsdweb.org::1a7d5553-6332-4f31-880e-968b4bdf7ada" providerId="AD" clId="Web-{DF319EEC-33ED-46CB-A7A9-7CB1E3562094}" dt="2020-01-20T19:34:39.413" v="42"/>
          <ac:picMkLst>
            <pc:docMk/>
            <pc:sldMk cId="585128788" sldId="258"/>
            <ac:picMk id="6" creationId="{DDAAE262-52E9-4CFD-A090-6AA6C89E350F}"/>
          </ac:picMkLst>
        </pc:picChg>
        <pc:picChg chg="del">
          <ac:chgData name="Thornton, Kalea" userId="S::27kthornton@wsdweb.org::1a7d5553-6332-4f31-880e-968b4bdf7ada" providerId="AD" clId="Web-{DF319EEC-33ED-46CB-A7A9-7CB1E3562094}" dt="2020-01-20T19:34:43.819" v="43"/>
          <ac:picMkLst>
            <pc:docMk/>
            <pc:sldMk cId="585128788" sldId="258"/>
            <ac:picMk id="8" creationId="{4E6EA994-BCD2-4FCA-82F8-F02C1FA17D0D}"/>
          </ac:picMkLst>
        </pc:picChg>
      </pc:sldChg>
    </pc:docChg>
  </pc:docChgLst>
  <pc:docChgLst>
    <pc:chgData name="Thornton, Kalea" userId="S::27kthornton@wsdweb.org::1a7d5553-6332-4f31-880e-968b4bdf7ada" providerId="AD" clId="Web-{E3B399F1-8A45-7B40-05AB-9D333541B6A6}"/>
    <pc:docChg chg="modSld">
      <pc:chgData name="Thornton, Kalea" userId="S::27kthornton@wsdweb.org::1a7d5553-6332-4f31-880e-968b4bdf7ada" providerId="AD" clId="Web-{E3B399F1-8A45-7B40-05AB-9D333541B6A6}" dt="2020-01-20T19:49:53.990" v="5"/>
      <pc:docMkLst>
        <pc:docMk/>
      </pc:docMkLst>
      <pc:sldChg chg="addSp delSp modSp mod setBg">
        <pc:chgData name="Thornton, Kalea" userId="S::27kthornton@wsdweb.org::1a7d5553-6332-4f31-880e-968b4bdf7ada" providerId="AD" clId="Web-{E3B399F1-8A45-7B40-05AB-9D333541B6A6}" dt="2020-01-20T19:49:53.990" v="5"/>
        <pc:sldMkLst>
          <pc:docMk/>
          <pc:sldMk cId="3262490284" sldId="257"/>
        </pc:sldMkLst>
        <pc:spChg chg="mod">
          <ac:chgData name="Thornton, Kalea" userId="S::27kthornton@wsdweb.org::1a7d5553-6332-4f31-880e-968b4bdf7ada" providerId="AD" clId="Web-{E3B399F1-8A45-7B40-05AB-9D333541B6A6}" dt="2020-01-20T19:49:53.990" v="5"/>
          <ac:spMkLst>
            <pc:docMk/>
            <pc:sldMk cId="3262490284" sldId="257"/>
            <ac:spMk id="2" creationId="{9D7D5F73-9ACF-4648-AF23-6B942259AF4C}"/>
          </ac:spMkLst>
        </pc:spChg>
        <pc:spChg chg="del">
          <ac:chgData name="Thornton, Kalea" userId="S::27kthornton@wsdweb.org::1a7d5553-6332-4f31-880e-968b4bdf7ada" providerId="AD" clId="Web-{E3B399F1-8A45-7B40-05AB-9D333541B6A6}" dt="2020-01-20T19:49:30.114" v="0"/>
          <ac:spMkLst>
            <pc:docMk/>
            <pc:sldMk cId="3262490284" sldId="257"/>
            <ac:spMk id="3" creationId="{09BCCE9B-2B4D-4483-9338-8AFAF516C6E1}"/>
          </ac:spMkLst>
        </pc:spChg>
        <pc:spChg chg="mod">
          <ac:chgData name="Thornton, Kalea" userId="S::27kthornton@wsdweb.org::1a7d5553-6332-4f31-880e-968b4bdf7ada" providerId="AD" clId="Web-{E3B399F1-8A45-7B40-05AB-9D333541B6A6}" dt="2020-01-20T19:49:53.990" v="5"/>
          <ac:spMkLst>
            <pc:docMk/>
            <pc:sldMk cId="3262490284" sldId="257"/>
            <ac:spMk id="4" creationId="{98EA236A-6DEE-4A2F-971B-73BC3151E2BF}"/>
          </ac:spMkLst>
        </pc:spChg>
        <pc:spChg chg="add mod">
          <ac:chgData name="Thornton, Kalea" userId="S::27kthornton@wsdweb.org::1a7d5553-6332-4f31-880e-968b4bdf7ada" providerId="AD" clId="Web-{E3B399F1-8A45-7B40-05AB-9D333541B6A6}" dt="2020-01-20T19:49:53.990" v="5"/>
          <ac:spMkLst>
            <pc:docMk/>
            <pc:sldMk cId="3262490284" sldId="257"/>
            <ac:spMk id="7" creationId="{27D2A82D-4B80-405E-A28C-34DD0FF4F265}"/>
          </ac:spMkLst>
        </pc:spChg>
        <pc:spChg chg="add del">
          <ac:chgData name="Thornton, Kalea" userId="S::27kthornton@wsdweb.org::1a7d5553-6332-4f31-880e-968b4bdf7ada" providerId="AD" clId="Web-{E3B399F1-8A45-7B40-05AB-9D333541B6A6}" dt="2020-01-20T19:49:53.990" v="5"/>
          <ac:spMkLst>
            <pc:docMk/>
            <pc:sldMk cId="3262490284" sldId="257"/>
            <ac:spMk id="9" creationId="{B92BC7C0-A940-4440-B488-A169EE6CC08E}"/>
          </ac:spMkLst>
        </pc:spChg>
        <pc:spChg chg="add">
          <ac:chgData name="Thornton, Kalea" userId="S::27kthornton@wsdweb.org::1a7d5553-6332-4f31-880e-968b4bdf7ada" providerId="AD" clId="Web-{E3B399F1-8A45-7B40-05AB-9D333541B6A6}" dt="2020-01-20T19:49:53.990" v="5"/>
          <ac:spMkLst>
            <pc:docMk/>
            <pc:sldMk cId="3262490284" sldId="257"/>
            <ac:spMk id="14" creationId="{AB45A142-4255-493C-8284-5D566C121B10}"/>
          </ac:spMkLst>
        </pc:spChg>
        <pc:picChg chg="add mod">
          <ac:chgData name="Thornton, Kalea" userId="S::27kthornton@wsdweb.org::1a7d5553-6332-4f31-880e-968b4bdf7ada" providerId="AD" clId="Web-{E3B399F1-8A45-7B40-05AB-9D333541B6A6}" dt="2020-01-20T19:49:53.990" v="5"/>
          <ac:picMkLst>
            <pc:docMk/>
            <pc:sldMk cId="3262490284" sldId="257"/>
            <ac:picMk id="5" creationId="{D3396473-0E14-43AF-9BAC-17B6D6716CA6}"/>
          </ac:picMkLst>
        </pc:picChg>
        <pc:cxnChg chg="add">
          <ac:chgData name="Thornton, Kalea" userId="S::27kthornton@wsdweb.org::1a7d5553-6332-4f31-880e-968b4bdf7ada" providerId="AD" clId="Web-{E3B399F1-8A45-7B40-05AB-9D333541B6A6}" dt="2020-01-20T19:49:53.990" v="5"/>
          <ac:cxnSpMkLst>
            <pc:docMk/>
            <pc:sldMk cId="3262490284" sldId="257"/>
            <ac:cxnSpMk id="16" creationId="{38FB9660-F42F-4313-BBC4-47C007FE484C}"/>
          </ac:cxnSpMkLst>
        </pc:cxnChg>
      </pc:sldChg>
    </pc:docChg>
  </pc:docChgLst>
  <pc:docChgLst>
    <pc:chgData name="Thornton, Kalea" userId="S::27kthornton@wsdweb.org::1a7d5553-6332-4f31-880e-968b4bdf7ada" providerId="AD" clId="Web-{AB361204-25F5-F69E-E203-C6A4F51BE3F9}"/>
    <pc:docChg chg="modSld">
      <pc:chgData name="Thornton, Kalea" userId="S::27kthornton@wsdweb.org::1a7d5553-6332-4f31-880e-968b4bdf7ada" providerId="AD" clId="Web-{AB361204-25F5-F69E-E203-C6A4F51BE3F9}" dt="2020-01-24T12:53:31.687" v="115" actId="20577"/>
      <pc:docMkLst>
        <pc:docMk/>
      </pc:docMkLst>
      <pc:sldChg chg="modAnim">
        <pc:chgData name="Thornton, Kalea" userId="S::27kthornton@wsdweb.org::1a7d5553-6332-4f31-880e-968b4bdf7ada" providerId="AD" clId="Web-{AB361204-25F5-F69E-E203-C6A4F51BE3F9}" dt="2020-01-24T12:49:10.205" v="0"/>
        <pc:sldMkLst>
          <pc:docMk/>
          <pc:sldMk cId="3262490284" sldId="257"/>
        </pc:sldMkLst>
      </pc:sldChg>
      <pc:sldChg chg="modSp">
        <pc:chgData name="Thornton, Kalea" userId="S::27kthornton@wsdweb.org::1a7d5553-6332-4f31-880e-968b4bdf7ada" providerId="AD" clId="Web-{AB361204-25F5-F69E-E203-C6A4F51BE3F9}" dt="2020-01-24T12:53:31.687" v="114" actId="20577"/>
        <pc:sldMkLst>
          <pc:docMk/>
          <pc:sldMk cId="3081271694" sldId="258"/>
        </pc:sldMkLst>
        <pc:spChg chg="mod">
          <ac:chgData name="Thornton, Kalea" userId="S::27kthornton@wsdweb.org::1a7d5553-6332-4f31-880e-968b4bdf7ada" providerId="AD" clId="Web-{AB361204-25F5-F69E-E203-C6A4F51BE3F9}" dt="2020-01-24T12:53:31.687" v="114" actId="20577"/>
          <ac:spMkLst>
            <pc:docMk/>
            <pc:sldMk cId="3081271694" sldId="258"/>
            <ac:spMk id="3" creationId="{DDE8CB8B-211D-400F-8864-0DC3BA19FFCE}"/>
          </ac:spMkLst>
        </pc:spChg>
      </pc:sldChg>
      <pc:sldChg chg="addSp delSp modSp mod setBg addAnim modAnim setClrOvrMap">
        <pc:chgData name="Thornton, Kalea" userId="S::27kthornton@wsdweb.org::1a7d5553-6332-4f31-880e-968b4bdf7ada" providerId="AD" clId="Web-{AB361204-25F5-F69E-E203-C6A4F51BE3F9}" dt="2020-01-24T12:52:30.684" v="107"/>
        <pc:sldMkLst>
          <pc:docMk/>
          <pc:sldMk cId="848759181" sldId="262"/>
        </pc:sldMkLst>
        <pc:spChg chg="mod">
          <ac:chgData name="Thornton, Kalea" userId="S::27kthornton@wsdweb.org::1a7d5553-6332-4f31-880e-968b4bdf7ada" providerId="AD" clId="Web-{AB361204-25F5-F69E-E203-C6A4F51BE3F9}" dt="2020-01-24T12:52:00.698" v="86"/>
          <ac:spMkLst>
            <pc:docMk/>
            <pc:sldMk cId="848759181" sldId="262"/>
            <ac:spMk id="2" creationId="{EC648FC0-9152-4620-A83B-A7D5F5AF54F6}"/>
          </ac:spMkLst>
        </pc:spChg>
        <pc:spChg chg="del mod">
          <ac:chgData name="Thornton, Kalea" userId="S::27kthornton@wsdweb.org::1a7d5553-6332-4f31-880e-968b4bdf7ada" providerId="AD" clId="Web-{AB361204-25F5-F69E-E203-C6A4F51BE3F9}" dt="2020-01-24T12:51:06.601" v="44"/>
          <ac:spMkLst>
            <pc:docMk/>
            <pc:sldMk cId="848759181" sldId="262"/>
            <ac:spMk id="3" creationId="{1D0C7E71-FE97-4FA9-82D0-CA6725EFE379}"/>
          </ac:spMkLst>
        </pc:spChg>
        <pc:spChg chg="add mod">
          <ac:chgData name="Thornton, Kalea" userId="S::27kthornton@wsdweb.org::1a7d5553-6332-4f31-880e-968b4bdf7ada" providerId="AD" clId="Web-{AB361204-25F5-F69E-E203-C6A4F51BE3F9}" dt="2020-01-24T12:51:48.603" v="81" actId="1076"/>
          <ac:spMkLst>
            <pc:docMk/>
            <pc:sldMk cId="848759181" sldId="262"/>
            <ac:spMk id="6" creationId="{24318549-1AB4-472B-9FD0-DCAF0F1EDE5C}"/>
          </ac:spMkLst>
        </pc:spChg>
        <pc:spChg chg="add">
          <ac:chgData name="Thornton, Kalea" userId="S::27kthornton@wsdweb.org::1a7d5553-6332-4f31-880e-968b4bdf7ada" providerId="AD" clId="Web-{AB361204-25F5-F69E-E203-C6A4F51BE3F9}" dt="2020-01-24T12:52:00.698" v="86"/>
          <ac:spMkLst>
            <pc:docMk/>
            <pc:sldMk cId="848759181" sldId="262"/>
            <ac:spMk id="8" creationId="{CF62D2A7-8207-488C-9F46-316BA81A16C8}"/>
          </ac:spMkLst>
        </pc:spChg>
        <pc:spChg chg="add mod">
          <ac:chgData name="Thornton, Kalea" userId="S::27kthornton@wsdweb.org::1a7d5553-6332-4f31-880e-968b4bdf7ada" providerId="AD" clId="Web-{AB361204-25F5-F69E-E203-C6A4F51BE3F9}" dt="2020-01-24T12:52:12.917" v="101" actId="20577"/>
          <ac:spMkLst>
            <pc:docMk/>
            <pc:sldMk cId="848759181" sldId="262"/>
            <ac:spMk id="10" creationId="{4E191EE5-9D2F-40B0-87F7-9AE4783C8438}"/>
          </ac:spMkLst>
        </pc:spChg>
        <pc:spChg chg="add del">
          <ac:chgData name="Thornton, Kalea" userId="S::27kthornton@wsdweb.org::1a7d5553-6332-4f31-880e-968b4bdf7ada" providerId="AD" clId="Web-{AB361204-25F5-F69E-E203-C6A4F51BE3F9}" dt="2020-01-24T12:52:00.682" v="85"/>
          <ac:spMkLst>
            <pc:docMk/>
            <pc:sldMk cId="848759181" sldId="262"/>
            <ac:spMk id="11" creationId="{71FC7D98-7B8B-402A-90FC-F027482F2142}"/>
          </ac:spMkLst>
        </pc:spChg>
        <pc:spChg chg="add del">
          <ac:chgData name="Thornton, Kalea" userId="S::27kthornton@wsdweb.org::1a7d5553-6332-4f31-880e-968b4bdf7ada" providerId="AD" clId="Web-{AB361204-25F5-F69E-E203-C6A4F51BE3F9}" dt="2020-01-24T12:52:00.682" v="85"/>
          <ac:spMkLst>
            <pc:docMk/>
            <pc:sldMk cId="848759181" sldId="262"/>
            <ac:spMk id="13" creationId="{AD7356EA-285B-4E5D-8FEC-104659A4FD2C}"/>
          </ac:spMkLst>
        </pc:spChg>
        <pc:picChg chg="add mod ord">
          <ac:chgData name="Thornton, Kalea" userId="S::27kthornton@wsdweb.org::1a7d5553-6332-4f31-880e-968b4bdf7ada" providerId="AD" clId="Web-{AB361204-25F5-F69E-E203-C6A4F51BE3F9}" dt="2020-01-24T12:52:00.698" v="86"/>
          <ac:picMkLst>
            <pc:docMk/>
            <pc:sldMk cId="848759181" sldId="262"/>
            <ac:picMk id="4" creationId="{9DD32F09-319A-468A-9876-42228F0280EC}"/>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1/28/2020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Global_biodiversity" TargetMode="External"/><Relationship Id="rId2" Type="http://schemas.openxmlformats.org/officeDocument/2006/relationships/image" Target="../media/image2.png"/><Relationship Id="rId1" Type="http://schemas.openxmlformats.org/officeDocument/2006/relationships/slideLayout" Target="../slideLayouts/slideLayout9.xml"/><Relationship Id="rId4" Type="http://schemas.openxmlformats.org/officeDocument/2006/relationships/hyperlink" Target="https://creativecommons.org/licenses/by-sa/3.0/"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simple.wikipedia.org/wiki/Earth"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antarcticglaciers.org/students-3/common-misconceptions-explained/"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en.wikipedia.org/wiki/Marine_ecosystem"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miling-soul-sowmya.blogspot.com/2015/10/say-good-bye.html"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3045368" y="2043663"/>
            <a:ext cx="6105194" cy="2031055"/>
          </a:xfrm>
        </p:spPr>
        <p:txBody>
          <a:bodyPr>
            <a:normAutofit/>
          </a:bodyPr>
          <a:lstStyle/>
          <a:p>
            <a:r>
              <a:rPr lang="en-US" dirty="0">
                <a:solidFill>
                  <a:srgbClr val="FFFFFF"/>
                </a:solidFill>
                <a:cs typeface="Calibri Light"/>
              </a:rPr>
              <a:t>Earth</a:t>
            </a:r>
            <a:endParaRPr lang="en-US" dirty="0">
              <a:solidFill>
                <a:srgbClr val="FFFFFF"/>
              </a:solidFill>
            </a:endParaRPr>
          </a:p>
        </p:txBody>
      </p:sp>
      <p:sp>
        <p:nvSpPr>
          <p:cNvPr id="3" name="Subtitle 2"/>
          <p:cNvSpPr>
            <a:spLocks noGrp="1"/>
          </p:cNvSpPr>
          <p:nvPr>
            <p:ph type="subTitle" idx="1"/>
          </p:nvPr>
        </p:nvSpPr>
        <p:spPr>
          <a:xfrm>
            <a:off x="3045368" y="4074718"/>
            <a:ext cx="6105194" cy="682079"/>
          </a:xfrm>
        </p:spPr>
        <p:txBody>
          <a:bodyPr vert="horz" lIns="91440" tIns="45720" rIns="91440" bIns="45720" rtlCol="0">
            <a:normAutofit/>
          </a:bodyPr>
          <a:lstStyle/>
          <a:p>
            <a:r>
              <a:rPr lang="en-US">
                <a:solidFill>
                  <a:srgbClr val="FFFFFF"/>
                </a:solidFill>
                <a:cs typeface="Calibri"/>
              </a:rPr>
              <a:t>By: Kalea</a:t>
            </a:r>
            <a:endParaRPr lang="en-US">
              <a:solidFill>
                <a:srgbClr val="FFFFFF"/>
              </a:solidFill>
            </a:endParaRPr>
          </a:p>
        </p:txBody>
      </p:sp>
    </p:spTree>
    <p:extLst>
      <p:ext uri="{BB962C8B-B14F-4D97-AF65-F5344CB8AC3E}">
        <p14:creationId xmlns:p14="http://schemas.microsoft.com/office/powerpoint/2010/main" val="10985722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B45A142-4255-493C-8284-5D566C121B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7D5F73-9ACF-4648-AF23-6B942259AF4C}"/>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dirty="0">
                <a:solidFill>
                  <a:srgbClr val="FFFFFF"/>
                </a:solidFill>
                <a:latin typeface="+mj-lt"/>
                <a:ea typeface="+mj-ea"/>
                <a:cs typeface="+mj-cs"/>
              </a:rPr>
              <a:t>How many species</a:t>
            </a:r>
            <a:r>
              <a:rPr lang="en-US" sz="4800" dirty="0">
                <a:solidFill>
                  <a:srgbClr val="FFFFFF"/>
                </a:solidFill>
              </a:rPr>
              <a:t> </a:t>
            </a:r>
            <a:r>
              <a:rPr lang="en-US" sz="4800" kern="1200" dirty="0">
                <a:solidFill>
                  <a:srgbClr val="FFFFFF"/>
                </a:solidFill>
                <a:latin typeface="+mj-lt"/>
                <a:ea typeface="+mj-ea"/>
                <a:cs typeface="+mj-cs"/>
              </a:rPr>
              <a:t>are there?</a:t>
            </a:r>
          </a:p>
        </p:txBody>
      </p:sp>
      <p:sp>
        <p:nvSpPr>
          <p:cNvPr id="4" name="Text Placeholder 3">
            <a:extLst>
              <a:ext uri="{FF2B5EF4-FFF2-40B4-BE49-F238E27FC236}">
                <a16:creationId xmlns:a16="http://schemas.microsoft.com/office/drawing/2014/main" id="{98EA236A-6DEE-4A2F-971B-73BC3151E2BF}"/>
              </a:ext>
            </a:extLst>
          </p:cNvPr>
          <p:cNvSpPr>
            <a:spLocks noGrp="1"/>
          </p:cNvSpPr>
          <p:nvPr>
            <p:ph type="body" sz="half" idx="2"/>
          </p:nvPr>
        </p:nvSpPr>
        <p:spPr>
          <a:xfrm>
            <a:off x="674237" y="4170501"/>
            <a:ext cx="3657600" cy="1525597"/>
          </a:xfrm>
        </p:spPr>
        <p:txBody>
          <a:bodyPr vert="horz" lIns="91440" tIns="45720" rIns="91440" bIns="45720" rtlCol="0" anchor="t">
            <a:normAutofit/>
          </a:bodyPr>
          <a:lstStyle/>
          <a:p>
            <a:pPr algn="ctr"/>
            <a:r>
              <a:rPr lang="en-US" sz="2000" kern="1200" dirty="0">
                <a:solidFill>
                  <a:srgbClr val="FFFFFF"/>
                </a:solidFill>
                <a:latin typeface="+mn-lt"/>
                <a:ea typeface="+mn-ea"/>
                <a:cs typeface="+mn-cs"/>
              </a:rPr>
              <a:t>There are about 8.7 million species </a:t>
            </a:r>
            <a:r>
              <a:rPr lang="en-US" sz="2000" dirty="0">
                <a:solidFill>
                  <a:srgbClr val="FFFFFF"/>
                </a:solidFill>
              </a:rPr>
              <a:t>and they believe that 1-2 million of those species are animals </a:t>
            </a:r>
            <a:endParaRPr lang="en-US" sz="2000" kern="1200" dirty="0">
              <a:solidFill>
                <a:srgbClr val="FFFFFF"/>
              </a:solidFill>
              <a:latin typeface="+mn-lt"/>
              <a:cs typeface="Calibri"/>
            </a:endParaRPr>
          </a:p>
        </p:txBody>
      </p:sp>
      <p:cxnSp>
        <p:nvCxnSpPr>
          <p:cNvPr id="16" name="Straight Connector 15">
            <a:extLst>
              <a:ext uri="{FF2B5EF4-FFF2-40B4-BE49-F238E27FC236}">
                <a16:creationId xmlns:a16="http://schemas.microsoft.com/office/drawing/2014/main" id="{38FB9660-F42F-4313-BBC4-47C007FE484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Picture 5" descr="A picture containing photo, different, showing, grass&#10;&#10;Description generated with very high confidence">
            <a:extLst>
              <a:ext uri="{FF2B5EF4-FFF2-40B4-BE49-F238E27FC236}">
                <a16:creationId xmlns:a16="http://schemas.microsoft.com/office/drawing/2014/main" id="{D3396473-0E14-43AF-9BAC-17B6D6716CA6}"/>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5865097" y="492573"/>
            <a:ext cx="5130994" cy="5880796"/>
          </a:xfrm>
          <a:prstGeom prst="rect">
            <a:avLst/>
          </a:prstGeom>
        </p:spPr>
      </p:pic>
      <p:sp>
        <p:nvSpPr>
          <p:cNvPr id="7" name="TextBox 6">
            <a:extLst>
              <a:ext uri="{FF2B5EF4-FFF2-40B4-BE49-F238E27FC236}">
                <a16:creationId xmlns:a16="http://schemas.microsoft.com/office/drawing/2014/main" id="{27D2A82D-4B80-405E-A28C-34DD0FF4F265}"/>
              </a:ext>
            </a:extLst>
          </p:cNvPr>
          <p:cNvSpPr txBox="1"/>
          <p:nvPr/>
        </p:nvSpPr>
        <p:spPr>
          <a:xfrm>
            <a:off x="8674623" y="6173314"/>
            <a:ext cx="232146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xmlns=""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xmlns="" val="tx"/>
                    </a:ext>
                  </a:extLst>
                </a:hlinkClick>
              </a:rPr>
              <a:t>CC BY-SA</a:t>
            </a:r>
            <a:r>
              <a:rPr lang="en-US" sz="700">
                <a:solidFill>
                  <a:srgbClr val="FFFFFF"/>
                </a:solidFill>
              </a:rPr>
              <a:t>.</a:t>
            </a:r>
          </a:p>
        </p:txBody>
      </p:sp>
    </p:spTree>
    <p:extLst>
      <p:ext uri="{BB962C8B-B14F-4D97-AF65-F5344CB8AC3E}">
        <p14:creationId xmlns:p14="http://schemas.microsoft.com/office/powerpoint/2010/main" val="32624902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423CE-270C-4AB4-A76D-C21A7D6C5F2F}"/>
              </a:ext>
            </a:extLst>
          </p:cNvPr>
          <p:cNvSpPr>
            <a:spLocks noGrp="1"/>
          </p:cNvSpPr>
          <p:nvPr>
            <p:ph type="title"/>
          </p:nvPr>
        </p:nvSpPr>
        <p:spPr>
          <a:xfrm>
            <a:off x="6746628" y="1783959"/>
            <a:ext cx="4645250" cy="2889114"/>
          </a:xfrm>
        </p:spPr>
        <p:txBody>
          <a:bodyPr vert="horz" lIns="91440" tIns="45720" rIns="91440" bIns="45720" rtlCol="0" anchor="b">
            <a:normAutofit/>
          </a:bodyPr>
          <a:lstStyle/>
          <a:p>
            <a:r>
              <a:rPr lang="en-US" sz="6000"/>
              <a:t>How long has the earth been around?</a:t>
            </a:r>
          </a:p>
        </p:txBody>
      </p:sp>
      <p:sp>
        <p:nvSpPr>
          <p:cNvPr id="3" name="Content Placeholder 2">
            <a:extLst>
              <a:ext uri="{FF2B5EF4-FFF2-40B4-BE49-F238E27FC236}">
                <a16:creationId xmlns:a16="http://schemas.microsoft.com/office/drawing/2014/main" id="{DDE8CB8B-211D-400F-8864-0DC3BA19FFCE}"/>
              </a:ext>
            </a:extLst>
          </p:cNvPr>
          <p:cNvSpPr>
            <a:spLocks noGrp="1"/>
          </p:cNvSpPr>
          <p:nvPr>
            <p:ph idx="1"/>
          </p:nvPr>
        </p:nvSpPr>
        <p:spPr>
          <a:xfrm>
            <a:off x="6746627" y="4750893"/>
            <a:ext cx="4645250" cy="1147863"/>
          </a:xfrm>
        </p:spPr>
        <p:txBody>
          <a:bodyPr vert="horz" lIns="91440" tIns="45720" rIns="91440" bIns="45720" rtlCol="0" anchor="t">
            <a:normAutofit/>
          </a:bodyPr>
          <a:lstStyle/>
          <a:p>
            <a:pPr marL="0" indent="0">
              <a:buNone/>
            </a:pPr>
            <a:r>
              <a:rPr lang="en-US" sz="2000" dirty="0"/>
              <a:t>Earth is about 4.5 billion years old. </a:t>
            </a:r>
          </a:p>
        </p:txBody>
      </p:sp>
      <p:sp>
        <p:nvSpPr>
          <p:cNvPr id="11" name="Freeform: Shape 10">
            <a:extLst>
              <a:ext uri="{FF2B5EF4-FFF2-40B4-BE49-F238E27FC236}">
                <a16:creationId xmlns:a16="http://schemas.microsoft.com/office/drawing/2014/main" id="{1DB7C82F-AB7E-4F0C-B829-FA1B9C4151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4" descr="A view of the earth from space&#10;&#10;Description generated with high confidence">
            <a:extLst>
              <a:ext uri="{FF2B5EF4-FFF2-40B4-BE49-F238E27FC236}">
                <a16:creationId xmlns:a16="http://schemas.microsoft.com/office/drawing/2014/main" id="{0BC5DB0D-5E7B-4681-9A6B-DB04D6C0308C}"/>
              </a:ext>
            </a:extLst>
          </p:cNvPr>
          <p:cNvPicPr>
            <a:picLocks noChangeAspect="1"/>
          </p:cNvPicPr>
          <p:nvPr/>
        </p:nvPicPr>
        <p:blipFill rotWithShape="1">
          <a:blip r:embed="rId2">
            <a:extLst>
              <a:ext uri="{837473B0-CC2E-450A-ABE3-18F120FF3D39}">
                <a1611:picAttrSrcUrl xmlns:a1611="http://schemas.microsoft.com/office/drawing/2016/11/main" xmlns="" r:id="rId3"/>
              </a:ext>
            </a:extLst>
          </a:blip>
          <a:srcRect l="613" r="9293"/>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6" name="TextBox 5">
            <a:extLst>
              <a:ext uri="{FF2B5EF4-FFF2-40B4-BE49-F238E27FC236}">
                <a16:creationId xmlns:a16="http://schemas.microsoft.com/office/drawing/2014/main" id="{56E4A00B-D27F-40FF-BF2D-281B1067700F}"/>
              </a:ext>
            </a:extLst>
          </p:cNvPr>
          <p:cNvSpPr txBox="1"/>
          <p:nvPr/>
        </p:nvSpPr>
        <p:spPr>
          <a:xfrm>
            <a:off x="3789872" y="5180582"/>
            <a:ext cx="2743200" cy="317500"/>
          </a:xfrm>
          <a:prstGeom prst="rect">
            <a:avLst/>
          </a:prstGeom>
        </p:spPr>
        <p:txBody>
          <a:bodyPr anchor="t">
            <a:normAutofit fontScale="92500" lnSpcReduction="20000"/>
          </a:bodyPr>
          <a:lstStyle/>
          <a:p>
            <a:endParaRPr lang="en-US" dirty="0">
              <a:cs typeface="Calibri"/>
            </a:endParaRPr>
          </a:p>
        </p:txBody>
      </p:sp>
    </p:spTree>
    <p:extLst>
      <p:ext uri="{BB962C8B-B14F-4D97-AF65-F5344CB8AC3E}">
        <p14:creationId xmlns:p14="http://schemas.microsoft.com/office/powerpoint/2010/main" val="308127169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9" descr="A polar bear in a body of water&#10;&#10;Description generated with high confidence">
            <a:extLst>
              <a:ext uri="{FF2B5EF4-FFF2-40B4-BE49-F238E27FC236}">
                <a16:creationId xmlns:a16="http://schemas.microsoft.com/office/drawing/2014/main" id="{F93568A0-E0ED-419F-A79E-61BA4A700C4D}"/>
              </a:ext>
            </a:extLst>
          </p:cNvPr>
          <p:cNvPicPr>
            <a:picLocks noChangeAspect="1"/>
          </p:cNvPicPr>
          <p:nvPr/>
        </p:nvPicPr>
        <p:blipFill rotWithShape="1">
          <a:blip r:embed="rId2">
            <a:extLst>
              <a:ext uri="{837473B0-CC2E-450A-ABE3-18F120FF3D39}">
                <a1611:picAttrSrcUrl xmlns:a1611="http://schemas.microsoft.com/office/drawing/2016/11/main" xmlns="" r:id="rId3"/>
              </a:ext>
            </a:extLst>
          </a:blip>
          <a:srcRect t="7675" b="8370"/>
          <a:stretch/>
        </p:blipFill>
        <p:spPr>
          <a:xfrm>
            <a:off x="-1" y="10"/>
            <a:ext cx="12192000" cy="6857990"/>
          </a:xfrm>
          <a:prstGeom prst="rect">
            <a:avLst/>
          </a:prstGeom>
        </p:spPr>
      </p:pic>
      <p:sp>
        <p:nvSpPr>
          <p:cNvPr id="18"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9040459C-0951-4499-8658-380EF23846BD}"/>
              </a:ext>
            </a:extLst>
          </p:cNvPr>
          <p:cNvSpPr>
            <a:spLocks noGrp="1"/>
          </p:cNvSpPr>
          <p:nvPr>
            <p:ph type="title"/>
          </p:nvPr>
        </p:nvSpPr>
        <p:spPr>
          <a:xfrm>
            <a:off x="709448" y="1913950"/>
            <a:ext cx="4204137" cy="1342754"/>
          </a:xfrm>
        </p:spPr>
        <p:txBody>
          <a:bodyPr>
            <a:normAutofit/>
          </a:bodyPr>
          <a:lstStyle/>
          <a:p>
            <a:pPr algn="ctr"/>
            <a:r>
              <a:rPr lang="en-US" sz="3600">
                <a:cs typeface="Calibri Light"/>
              </a:rPr>
              <a:t>Climate</a:t>
            </a:r>
            <a:endParaRPr lang="en-US" sz="3600"/>
          </a:p>
        </p:txBody>
      </p:sp>
      <p:cxnSp>
        <p:nvCxnSpPr>
          <p:cNvPr id="20" name="Straight Connector 19">
            <a:extLst>
              <a:ext uri="{FF2B5EF4-FFF2-40B4-BE49-F238E27FC236}">
                <a16:creationId xmlns:a16="http://schemas.microsoft.com/office/drawing/2014/main" id="{20E3A342-4D61-4E3F-AF90-1AB42AEB96C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2A533F4-9B31-4E49-9346-049D71B921CD}"/>
              </a:ext>
            </a:extLst>
          </p:cNvPr>
          <p:cNvSpPr>
            <a:spLocks noGrp="1"/>
          </p:cNvSpPr>
          <p:nvPr>
            <p:ph idx="1"/>
          </p:nvPr>
        </p:nvSpPr>
        <p:spPr>
          <a:xfrm>
            <a:off x="525516" y="3417573"/>
            <a:ext cx="4593021" cy="2619839"/>
          </a:xfrm>
        </p:spPr>
        <p:txBody>
          <a:bodyPr vert="horz" lIns="91440" tIns="45720" rIns="91440" bIns="45720" rtlCol="0" anchor="ctr">
            <a:normAutofit/>
          </a:bodyPr>
          <a:lstStyle/>
          <a:p>
            <a:pPr marL="0" indent="0">
              <a:buNone/>
            </a:pPr>
            <a:r>
              <a:rPr lang="en-US" sz="1800">
                <a:cs typeface="Calibri" panose="020F0502020204030204"/>
              </a:rPr>
              <a:t>The climate is rising fast. So fast that 2019 was the second hottest year in history. So many things are being affected, because of Climate change one example is animal habitats. </a:t>
            </a:r>
          </a:p>
        </p:txBody>
      </p:sp>
      <p:sp>
        <p:nvSpPr>
          <p:cNvPr id="12" name="TextBox 11">
            <a:extLst>
              <a:ext uri="{FF2B5EF4-FFF2-40B4-BE49-F238E27FC236}">
                <a16:creationId xmlns:a16="http://schemas.microsoft.com/office/drawing/2014/main" id="{FCF72676-7E4F-4068-BA21-8AE417116232}"/>
              </a:ext>
            </a:extLst>
          </p:cNvPr>
          <p:cNvSpPr txBox="1"/>
          <p:nvPr/>
        </p:nvSpPr>
        <p:spPr>
          <a:xfrm flipV="1">
            <a:off x="7082286" y="4248720"/>
            <a:ext cx="184031" cy="99443"/>
          </a:xfrm>
          <a:prstGeom prst="rect">
            <a:avLst/>
          </a:prstGeom>
        </p:spPr>
        <p:txBody>
          <a:bodyPr anchor="t">
            <a:normAutofit fontScale="25000" lnSpcReduction="20000"/>
          </a:bodyPr>
          <a:lstStyle/>
          <a:p>
            <a:endParaRPr lang="en-US">
              <a:cs typeface="Calibri"/>
            </a:endParaRPr>
          </a:p>
        </p:txBody>
      </p:sp>
    </p:spTree>
    <p:extLst>
      <p:ext uri="{BB962C8B-B14F-4D97-AF65-F5344CB8AC3E}">
        <p14:creationId xmlns:p14="http://schemas.microsoft.com/office/powerpoint/2010/main" val="16586031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5E6CFF1-2F42-4E10-9A97-F116F46F53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Underwater view of a coral&#10;&#10;Description generated with high confidence">
            <a:extLst>
              <a:ext uri="{FF2B5EF4-FFF2-40B4-BE49-F238E27FC236}">
                <a16:creationId xmlns:a16="http://schemas.microsoft.com/office/drawing/2014/main" id="{F8AB5351-3475-4541-A35C-033C36767B13}"/>
              </a:ext>
            </a:extLst>
          </p:cNvPr>
          <p:cNvPicPr>
            <a:picLocks noChangeAspect="1"/>
          </p:cNvPicPr>
          <p:nvPr/>
        </p:nvPicPr>
        <p:blipFill rotWithShape="1">
          <a:blip r:embed="rId2">
            <a:alphaModFix amt="35000"/>
            <a:extLst>
              <a:ext uri="{837473B0-CC2E-450A-ABE3-18F120FF3D39}">
                <a1611:picAttrSrcUrl xmlns:a1611="http://schemas.microsoft.com/office/drawing/2016/11/main" xmlns="" r:id="rId3"/>
              </a:ext>
            </a:extLst>
          </a:blip>
          <a:srcRect t="16667"/>
          <a:stretch/>
        </p:blipFill>
        <p:spPr>
          <a:xfrm>
            <a:off x="20" y="1"/>
            <a:ext cx="12191980" cy="6857999"/>
          </a:xfrm>
          <a:prstGeom prst="rect">
            <a:avLst/>
          </a:prstGeom>
        </p:spPr>
      </p:pic>
      <p:sp>
        <p:nvSpPr>
          <p:cNvPr id="2" name="Title 1">
            <a:extLst>
              <a:ext uri="{FF2B5EF4-FFF2-40B4-BE49-F238E27FC236}">
                <a16:creationId xmlns:a16="http://schemas.microsoft.com/office/drawing/2014/main" id="{8B623B39-903D-4A7D-A0DD-729633EA4372}"/>
              </a:ext>
            </a:extLst>
          </p:cNvPr>
          <p:cNvSpPr>
            <a:spLocks noGrp="1"/>
          </p:cNvSpPr>
          <p:nvPr>
            <p:ph type="title"/>
          </p:nvPr>
        </p:nvSpPr>
        <p:spPr>
          <a:xfrm>
            <a:off x="838201" y="1065862"/>
            <a:ext cx="3313164" cy="4726276"/>
          </a:xfrm>
        </p:spPr>
        <p:txBody>
          <a:bodyPr>
            <a:normAutofit/>
          </a:bodyPr>
          <a:lstStyle/>
          <a:p>
            <a:pPr algn="r"/>
            <a:r>
              <a:rPr lang="en-US" sz="4000">
                <a:solidFill>
                  <a:srgbClr val="FFFFFF"/>
                </a:solidFill>
                <a:cs typeface="Calibri Light"/>
              </a:rPr>
              <a:t>Oceans </a:t>
            </a:r>
            <a:endParaRPr lang="en-US" sz="4000">
              <a:solidFill>
                <a:srgbClr val="FFFFFF"/>
              </a:solidFill>
            </a:endParaRPr>
          </a:p>
        </p:txBody>
      </p:sp>
      <p:cxnSp>
        <p:nvCxnSpPr>
          <p:cNvPr id="11" name="Straight Connector 10">
            <a:extLst>
              <a:ext uri="{FF2B5EF4-FFF2-40B4-BE49-F238E27FC236}">
                <a16:creationId xmlns:a16="http://schemas.microsoft.com/office/drawing/2014/main" id="{67182200-4859-4C8D-BCBB-55B245C28BA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2670662-595D-4B7E-8AE7-0F0934484A41}"/>
              </a:ext>
            </a:extLst>
          </p:cNvPr>
          <p:cNvSpPr>
            <a:spLocks noGrp="1"/>
          </p:cNvSpPr>
          <p:nvPr>
            <p:ph idx="1"/>
          </p:nvPr>
        </p:nvSpPr>
        <p:spPr>
          <a:xfrm>
            <a:off x="5155379" y="1065862"/>
            <a:ext cx="5744685" cy="4726276"/>
          </a:xfrm>
        </p:spPr>
        <p:txBody>
          <a:bodyPr vert="horz" lIns="91440" tIns="45720" rIns="91440" bIns="45720" rtlCol="0" anchor="ctr">
            <a:normAutofit/>
          </a:bodyPr>
          <a:lstStyle/>
          <a:p>
            <a:r>
              <a:rPr lang="en-US" sz="2000">
                <a:solidFill>
                  <a:srgbClr val="FFFFFF"/>
                </a:solidFill>
                <a:cs typeface="Calibri" panose="020F0502020204030204"/>
              </a:rPr>
              <a:t>"Less than 5 % of the planets ocean has been explored"</a:t>
            </a:r>
          </a:p>
          <a:p>
            <a:r>
              <a:rPr lang="en-US" sz="2000">
                <a:solidFill>
                  <a:srgbClr val="FFFFFF"/>
                </a:solidFill>
                <a:cs typeface="Calibri" panose="020F0502020204030204"/>
              </a:rPr>
              <a:t>About 70 % of Earth is oceans</a:t>
            </a:r>
          </a:p>
          <a:p>
            <a:r>
              <a:rPr lang="en-US" sz="2000">
                <a:solidFill>
                  <a:srgbClr val="FFFFFF"/>
                </a:solidFill>
                <a:cs typeface="Calibri" panose="020F0502020204030204"/>
              </a:rPr>
              <a:t>The amount if aquatic animals are between 700,000 and 1 million</a:t>
            </a:r>
          </a:p>
          <a:p>
            <a:r>
              <a:rPr lang="en-US" sz="2000">
                <a:solidFill>
                  <a:srgbClr val="FFFFFF"/>
                </a:solidFill>
                <a:cs typeface="Calibri" panose="020F0502020204030204"/>
              </a:rPr>
              <a:t>On average the ocean is about 2.3 miles deep</a:t>
            </a:r>
          </a:p>
        </p:txBody>
      </p:sp>
    </p:spTree>
    <p:extLst>
      <p:ext uri="{BB962C8B-B14F-4D97-AF65-F5344CB8AC3E}">
        <p14:creationId xmlns:p14="http://schemas.microsoft.com/office/powerpoint/2010/main" val="979142359"/>
      </p:ext>
    </p:extLst>
  </p:cSld>
  <p:clrMapOvr>
    <a:overrideClrMapping bg1="dk1" tx1="lt1" bg2="dk2" tx2="lt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5"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strVal val="#ppt_w*0.70"/>
                                          </p:val>
                                        </p:tav>
                                        <p:tav tm="100000">
                                          <p:val>
                                            <p:strVal val="#ppt_w"/>
                                          </p:val>
                                        </p:tav>
                                      </p:tavLst>
                                    </p:anim>
                                    <p:anim calcmode="lin" valueType="num">
                                      <p:cBhvr>
                                        <p:cTn id="12" dur="1000" fill="hold"/>
                                        <p:tgtEl>
                                          <p:spTgt spid="3"/>
                                        </p:tgtEl>
                                        <p:attrNameLst>
                                          <p:attrName>ppt_h</p:attrName>
                                        </p:attrNameLst>
                                      </p:cBhvr>
                                      <p:tavLst>
                                        <p:tav tm="0">
                                          <p:val>
                                            <p:strVal val="#ppt_h"/>
                                          </p:val>
                                        </p:tav>
                                        <p:tav tm="100000">
                                          <p:val>
                                            <p:strVal val="#ppt_h"/>
                                          </p:val>
                                        </p:tav>
                                      </p:tavLst>
                                    </p:anim>
                                    <p:animEffect transition="in" filter="fade">
                                      <p:cBhvr>
                                        <p:cTn id="1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AD72D4D1-076F-49D3-9889-EFC4F6D7CA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B91218-AAEC-42BC-AEE0-75C54EFE2142}"/>
              </a:ext>
            </a:extLst>
          </p:cNvPr>
          <p:cNvSpPr>
            <a:spLocks noGrp="1"/>
          </p:cNvSpPr>
          <p:nvPr>
            <p:ph type="title"/>
          </p:nvPr>
        </p:nvSpPr>
        <p:spPr>
          <a:xfrm>
            <a:off x="838200" y="963877"/>
            <a:ext cx="3494362" cy="4930246"/>
          </a:xfrm>
        </p:spPr>
        <p:txBody>
          <a:bodyPr>
            <a:normAutofit/>
          </a:bodyPr>
          <a:lstStyle/>
          <a:p>
            <a:pPr algn="r"/>
            <a:r>
              <a:rPr lang="en-US" dirty="0">
                <a:cs typeface="Calibri Light"/>
              </a:rPr>
              <a:t>Population</a:t>
            </a:r>
            <a:endParaRPr lang="en-US">
              <a:cs typeface="Calibri Light"/>
            </a:endParaRPr>
          </a:p>
        </p:txBody>
      </p:sp>
      <p:cxnSp>
        <p:nvCxnSpPr>
          <p:cNvPr id="7"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8A0CCB2-DE92-4F49-8AAA-710D4D6516AA}"/>
              </a:ext>
            </a:extLst>
          </p:cNvPr>
          <p:cNvSpPr>
            <a:spLocks noGrp="1"/>
          </p:cNvSpPr>
          <p:nvPr>
            <p:ph idx="1"/>
          </p:nvPr>
        </p:nvSpPr>
        <p:spPr>
          <a:xfrm>
            <a:off x="4976031" y="963877"/>
            <a:ext cx="6377769" cy="4930246"/>
          </a:xfrm>
        </p:spPr>
        <p:txBody>
          <a:bodyPr vert="horz" lIns="91440" tIns="45720" rIns="91440" bIns="45720" rtlCol="0" anchor="ctr">
            <a:normAutofit/>
          </a:bodyPr>
          <a:lstStyle/>
          <a:p>
            <a:pPr marL="0" indent="0">
              <a:buNone/>
            </a:pPr>
            <a:r>
              <a:rPr lang="en-US" sz="2400">
                <a:cs typeface="Calibri"/>
              </a:rPr>
              <a:t>The three countries with the highest population are...</a:t>
            </a:r>
          </a:p>
          <a:p>
            <a:pPr marL="514350" indent="-514350">
              <a:buAutoNum type="arabicPeriod"/>
            </a:pPr>
            <a:r>
              <a:rPr lang="en-US" sz="2400">
                <a:cs typeface="Calibri"/>
              </a:rPr>
              <a:t>China </a:t>
            </a:r>
          </a:p>
          <a:p>
            <a:pPr marL="514350" indent="-514350">
              <a:buAutoNum type="arabicPeriod"/>
            </a:pPr>
            <a:r>
              <a:rPr lang="en-US" sz="2400">
                <a:cs typeface="Calibri"/>
              </a:rPr>
              <a:t>India</a:t>
            </a:r>
          </a:p>
          <a:p>
            <a:pPr marL="514350" indent="-514350">
              <a:buAutoNum type="arabicPeriod"/>
            </a:pPr>
            <a:r>
              <a:rPr lang="en-US" sz="2400">
                <a:cs typeface="Calibri"/>
              </a:rPr>
              <a:t>United States</a:t>
            </a:r>
          </a:p>
        </p:txBody>
      </p:sp>
    </p:spTree>
    <p:extLst>
      <p:ext uri="{BB962C8B-B14F-4D97-AF65-F5344CB8AC3E}">
        <p14:creationId xmlns:p14="http://schemas.microsoft.com/office/powerpoint/2010/main" val="353352150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p:tgtEl>
                                          <p:spTgt spid="3"/>
                                        </p:tgtEl>
                                        <p:attrNameLst>
                                          <p:attrName>ppt_y</p:attrName>
                                        </p:attrNameLst>
                                      </p:cBhvr>
                                      <p:tavLst>
                                        <p:tav tm="0">
                                          <p:val>
                                            <p:strVal val="#ppt_y+#ppt_h*1.125000"/>
                                          </p:val>
                                        </p:tav>
                                        <p:tav tm="100000">
                                          <p:val>
                                            <p:strVal val="#ppt_y"/>
                                          </p:val>
                                        </p:tav>
                                      </p:tavLst>
                                    </p:anim>
                                    <p:animEffect transition="in" filter="wipe(up)">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48FC0-9152-4620-A83B-A7D5F5AF54F6}"/>
              </a:ext>
            </a:extLst>
          </p:cNvPr>
          <p:cNvSpPr>
            <a:spLocks noGrp="1"/>
          </p:cNvSpPr>
          <p:nvPr>
            <p:ph type="title"/>
          </p:nvPr>
        </p:nvSpPr>
        <p:spPr>
          <a:xfrm>
            <a:off x="762001" y="803325"/>
            <a:ext cx="5314536" cy="1325563"/>
          </a:xfrm>
        </p:spPr>
        <p:txBody>
          <a:bodyPr>
            <a:normAutofit/>
          </a:bodyPr>
          <a:lstStyle/>
          <a:p>
            <a:r>
              <a:rPr lang="en-US" sz="3700">
                <a:cs typeface="Calibri Light"/>
              </a:rPr>
              <a:t>                             GOODBYE!</a:t>
            </a:r>
            <a:endParaRPr lang="en-US" sz="3700"/>
          </a:p>
        </p:txBody>
      </p:sp>
      <p:sp>
        <p:nvSpPr>
          <p:cNvPr id="10" name="Content Placeholder 9">
            <a:extLst>
              <a:ext uri="{FF2B5EF4-FFF2-40B4-BE49-F238E27FC236}">
                <a16:creationId xmlns:a16="http://schemas.microsoft.com/office/drawing/2014/main" id="{4E191EE5-9D2F-40B0-87F7-9AE4783C8438}"/>
              </a:ext>
            </a:extLst>
          </p:cNvPr>
          <p:cNvSpPr>
            <a:spLocks noGrp="1"/>
          </p:cNvSpPr>
          <p:nvPr>
            <p:ph idx="1"/>
          </p:nvPr>
        </p:nvSpPr>
        <p:spPr>
          <a:xfrm>
            <a:off x="762000" y="2279018"/>
            <a:ext cx="5314543" cy="3375920"/>
          </a:xfrm>
        </p:spPr>
        <p:txBody>
          <a:bodyPr anchor="t">
            <a:normAutofit/>
          </a:bodyPr>
          <a:lstStyle/>
          <a:p>
            <a:pPr marL="0" indent="0">
              <a:buNone/>
            </a:pPr>
            <a:r>
              <a:rPr lang="en-US" sz="1800" dirty="0">
                <a:cs typeface="Calibri" panose="020F0502020204030204"/>
              </a:rPr>
              <a:t>Thanks for listening</a:t>
            </a:r>
          </a:p>
        </p:txBody>
      </p:sp>
      <p:sp>
        <p:nvSpPr>
          <p:cNvPr id="8" name="Freeform: Shape 12">
            <a:extLst>
              <a:ext uri="{FF2B5EF4-FFF2-40B4-BE49-F238E27FC236}">
                <a16:creationId xmlns:a16="http://schemas.microsoft.com/office/drawing/2014/main" id="{CF62D2A7-8207-488C-9F46-316BA81A16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4" descr="A close up of a sign&#10;&#10;Description generated with high confidence">
            <a:extLst>
              <a:ext uri="{FF2B5EF4-FFF2-40B4-BE49-F238E27FC236}">
                <a16:creationId xmlns:a16="http://schemas.microsoft.com/office/drawing/2014/main" id="{9DD32F09-319A-468A-9876-42228F0280EC}"/>
              </a:ext>
            </a:extLst>
          </p:cNvPr>
          <p:cNvPicPr>
            <a:picLocks noChangeAspect="1"/>
          </p:cNvPicPr>
          <p:nvPr/>
        </p:nvPicPr>
        <p:blipFill rotWithShape="1">
          <a:blip r:embed="rId2">
            <a:extLst>
              <a:ext uri="{837473B0-CC2E-450A-ABE3-18F120FF3D39}">
                <a1611:picAttrSrcUrl xmlns:a1611="http://schemas.microsoft.com/office/drawing/2016/11/main" xmlns="" r:id="rId3"/>
              </a:ext>
            </a:extLst>
          </a:blip>
          <a:srcRect l="13391" r="-1" b="-1"/>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6" name="TextBox 5">
            <a:extLst>
              <a:ext uri="{FF2B5EF4-FFF2-40B4-BE49-F238E27FC236}">
                <a16:creationId xmlns:a16="http://schemas.microsoft.com/office/drawing/2014/main" id="{24318549-1AB4-472B-9FD0-DCAF0F1EDE5C}"/>
              </a:ext>
            </a:extLst>
          </p:cNvPr>
          <p:cNvSpPr txBox="1"/>
          <p:nvPr/>
        </p:nvSpPr>
        <p:spPr>
          <a:xfrm>
            <a:off x="10946560" y="1357552"/>
            <a:ext cx="75482" cy="87462"/>
          </a:xfrm>
          <a:prstGeom prst="rect">
            <a:avLst/>
          </a:prstGeom>
        </p:spPr>
        <p:txBody>
          <a:bodyPr anchor="t">
            <a:normAutofit fontScale="25000" lnSpcReduction="20000"/>
          </a:bodyPr>
          <a:lstStyle/>
          <a:p>
            <a:endParaRPr lang="en-US" dirty="0">
              <a:cs typeface="Calibri"/>
            </a:endParaRPr>
          </a:p>
        </p:txBody>
      </p:sp>
    </p:spTree>
    <p:extLst>
      <p:ext uri="{BB962C8B-B14F-4D97-AF65-F5344CB8AC3E}">
        <p14:creationId xmlns:p14="http://schemas.microsoft.com/office/powerpoint/2010/main" val="84875918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TotalTime>
  <Words>133</Words>
  <Application>Microsoft Office PowerPoint</Application>
  <PresentationFormat>Widescreen</PresentationFormat>
  <Paragraphs>21</Paragraphs>
  <Slides>7</Slides>
  <Notes>0</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Earth</vt:lpstr>
      <vt:lpstr>How many species are there?</vt:lpstr>
      <vt:lpstr>How long has the earth been around?</vt:lpstr>
      <vt:lpstr>Climate</vt:lpstr>
      <vt:lpstr>Oceans </vt:lpstr>
      <vt:lpstr>Population</vt:lpstr>
      <vt:lpstr>                             GOODBYE!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Meyer, Daniel</dc:creator>
  <cp:lastModifiedBy>Meyer, Daniel</cp:lastModifiedBy>
  <cp:revision>363</cp:revision>
  <dcterms:created xsi:type="dcterms:W3CDTF">2020-01-20T19:28:37Z</dcterms:created>
  <dcterms:modified xsi:type="dcterms:W3CDTF">2020-01-28T14:27:18Z</dcterms:modified>
</cp:coreProperties>
</file>