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604CA-AE36-B912-799C-A8346CF29C8E}" v="572" dt="2020-01-21T16:15:17.784"/>
    <p1510:client id="{3179249D-6EC4-BE4D-7BBB-2D26F890C9A9}" v="14" dt="2020-01-17T23:29:59.610"/>
    <p1510:client id="{7EE644B4-B23F-A30D-B43F-4D0F8F8881A8}" v="450" dt="2020-01-19T20:49:01.253"/>
    <p1510:client id="{9E486721-D2BC-12A1-6251-F9D904F1B85E}" v="653" dt="2020-01-18T00:03:14.280"/>
    <p1510:client id="{AD0DD963-E7CB-4633-B8D2-42C5B502EBBF}" v="217" dt="2020-01-15T17:01:14.787"/>
    <p1510:client id="{B1168D72-39FF-DA57-29B9-C55B86C9AD8F}" v="2" dt="2020-01-15T21:12:23.929"/>
    <p1510:client id="{B813C8C4-3FAD-6465-4E26-79961C90CF71}" v="847" dt="2020-01-23T21:59:22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ni, Avery" userId="S::27asirni@wsdweb.org::448bc080-e035-46e2-9276-4bca22efd457" providerId="AD" clId="Web-{AD0DD963-E7CB-4633-B8D2-42C5B502EBBF}"/>
    <pc:docChg chg="addSld modSld">
      <pc:chgData name="Sirni, Avery" userId="S::27asirni@wsdweb.org::448bc080-e035-46e2-9276-4bca22efd457" providerId="AD" clId="Web-{AD0DD963-E7CB-4633-B8D2-42C5B502EBBF}" dt="2020-01-15T17:01:14.787" v="212" actId="20577"/>
      <pc:docMkLst>
        <pc:docMk/>
      </pc:docMkLst>
      <pc:sldChg chg="addSp modSp mod setBg">
        <pc:chgData name="Sirni, Avery" userId="S::27asirni@wsdweb.org::448bc080-e035-46e2-9276-4bca22efd457" providerId="AD" clId="Web-{AD0DD963-E7CB-4633-B8D2-42C5B502EBBF}" dt="2020-01-15T16:50:52.873" v="67" actId="20577"/>
        <pc:sldMkLst>
          <pc:docMk/>
          <pc:sldMk cId="109857222" sldId="256"/>
        </pc:sldMkLst>
        <pc:spChg chg="mod">
          <ac:chgData name="Sirni, Avery" userId="S::27asirni@wsdweb.org::448bc080-e035-46e2-9276-4bca22efd457" providerId="AD" clId="Web-{AD0DD963-E7CB-4633-B8D2-42C5B502EBBF}" dt="2020-01-15T16:50:52.873" v="6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irni, Avery" userId="S::27asirni@wsdweb.org::448bc080-e035-46e2-9276-4bca22efd457" providerId="AD" clId="Web-{AD0DD963-E7CB-4633-B8D2-42C5B502EBBF}" dt="2020-01-15T16:50:51.341" v="65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Sirni, Avery" userId="S::27asirni@wsdweb.org::448bc080-e035-46e2-9276-4bca22efd457" providerId="AD" clId="Web-{AD0DD963-E7CB-4633-B8D2-42C5B502EBBF}" dt="2020-01-15T16:50:18.795" v="43"/>
          <ac:spMkLst>
            <pc:docMk/>
            <pc:sldMk cId="109857222" sldId="256"/>
            <ac:spMk id="6" creationId="{418B5CBD-90C3-4079-8CE3-EA19F92AE7F5}"/>
          </ac:spMkLst>
        </pc:spChg>
        <pc:spChg chg="add">
          <ac:chgData name="Sirni, Avery" userId="S::27asirni@wsdweb.org::448bc080-e035-46e2-9276-4bca22efd457" providerId="AD" clId="Web-{AD0DD963-E7CB-4633-B8D2-42C5B502EBBF}" dt="2020-01-15T16:50:18.795" v="43"/>
          <ac:spMkLst>
            <pc:docMk/>
            <pc:sldMk cId="109857222" sldId="256"/>
            <ac:spMk id="11" creationId="{AB45A142-4255-493C-8284-5D566C121B10}"/>
          </ac:spMkLst>
        </pc:spChg>
        <pc:picChg chg="add mod">
          <ac:chgData name="Sirni, Avery" userId="S::27asirni@wsdweb.org::448bc080-e035-46e2-9276-4bca22efd457" providerId="AD" clId="Web-{AD0DD963-E7CB-4633-B8D2-42C5B502EBBF}" dt="2020-01-15T16:50:18.795" v="43"/>
          <ac:picMkLst>
            <pc:docMk/>
            <pc:sldMk cId="109857222" sldId="256"/>
            <ac:picMk id="4" creationId="{78B77A79-339E-4CEC-91E1-491E4AA612CB}"/>
          </ac:picMkLst>
        </pc:picChg>
        <pc:cxnChg chg="add">
          <ac:chgData name="Sirni, Avery" userId="S::27asirni@wsdweb.org::448bc080-e035-46e2-9276-4bca22efd457" providerId="AD" clId="Web-{AD0DD963-E7CB-4633-B8D2-42C5B502EBBF}" dt="2020-01-15T16:50:18.795" v="43"/>
          <ac:cxnSpMkLst>
            <pc:docMk/>
            <pc:sldMk cId="109857222" sldId="256"/>
            <ac:cxnSpMk id="13" creationId="{38FB9660-F42F-4313-BBC4-47C007FE484C}"/>
          </ac:cxnSpMkLst>
        </pc:cxnChg>
      </pc:sldChg>
      <pc:sldChg chg="addSp delSp modSp new mod setBg setClrOvrMap">
        <pc:chgData name="Sirni, Avery" userId="S::27asirni@wsdweb.org::448bc080-e035-46e2-9276-4bca22efd457" providerId="AD" clId="Web-{AD0DD963-E7CB-4633-B8D2-42C5B502EBBF}" dt="2020-01-15T17:01:14.787" v="211" actId="20577"/>
        <pc:sldMkLst>
          <pc:docMk/>
          <pc:sldMk cId="777051583" sldId="257"/>
        </pc:sldMkLst>
        <pc:spChg chg="mod ord">
          <ac:chgData name="Sirni, Avery" userId="S::27asirni@wsdweb.org::448bc080-e035-46e2-9276-4bca22efd457" providerId="AD" clId="Web-{AD0DD963-E7CB-4633-B8D2-42C5B502EBBF}" dt="2020-01-15T16:58:04.040" v="184"/>
          <ac:spMkLst>
            <pc:docMk/>
            <pc:sldMk cId="777051583" sldId="257"/>
            <ac:spMk id="2" creationId="{72D2935C-7D25-40CA-8003-9876C6923691}"/>
          </ac:spMkLst>
        </pc:spChg>
        <pc:spChg chg="del">
          <ac:chgData name="Sirni, Avery" userId="S::27asirni@wsdweb.org::448bc080-e035-46e2-9276-4bca22efd457" providerId="AD" clId="Web-{AD0DD963-E7CB-4633-B8D2-42C5B502EBBF}" dt="2020-01-15T16:57:40.368" v="176"/>
          <ac:spMkLst>
            <pc:docMk/>
            <pc:sldMk cId="777051583" sldId="257"/>
            <ac:spMk id="3" creationId="{3B9A39C6-1301-4DEB-884D-AE66B87F93A8}"/>
          </ac:spMkLst>
        </pc:spChg>
        <pc:spChg chg="mod">
          <ac:chgData name="Sirni, Avery" userId="S::27asirni@wsdweb.org::448bc080-e035-46e2-9276-4bca22efd457" providerId="AD" clId="Web-{AD0DD963-E7CB-4633-B8D2-42C5B502EBBF}" dt="2020-01-15T17:01:14.787" v="211" actId="20577"/>
          <ac:spMkLst>
            <pc:docMk/>
            <pc:sldMk cId="777051583" sldId="257"/>
            <ac:spMk id="4" creationId="{EE8FA28D-3870-48EA-98BC-999763429AA5}"/>
          </ac:spMkLst>
        </pc:spChg>
        <pc:spChg chg="add mod">
          <ac:chgData name="Sirni, Avery" userId="S::27asirni@wsdweb.org::448bc080-e035-46e2-9276-4bca22efd457" providerId="AD" clId="Web-{AD0DD963-E7CB-4633-B8D2-42C5B502EBBF}" dt="2020-01-15T16:58:04.040" v="184"/>
          <ac:spMkLst>
            <pc:docMk/>
            <pc:sldMk cId="777051583" sldId="257"/>
            <ac:spMk id="7" creationId="{7B1645FC-E83B-4001-A3A1-EA0ED10C361A}"/>
          </ac:spMkLst>
        </pc:spChg>
        <pc:spChg chg="add">
          <ac:chgData name="Sirni, Avery" userId="S::27asirni@wsdweb.org::448bc080-e035-46e2-9276-4bca22efd457" providerId="AD" clId="Web-{AD0DD963-E7CB-4633-B8D2-42C5B502EBBF}" dt="2020-01-15T16:58:04.040" v="184"/>
          <ac:spMkLst>
            <pc:docMk/>
            <pc:sldMk cId="777051583" sldId="257"/>
            <ac:spMk id="9" creationId="{0671A8AE-40A1-4631-A6B8-581AFF065482}"/>
          </ac:spMkLst>
        </pc:spChg>
        <pc:spChg chg="add">
          <ac:chgData name="Sirni, Avery" userId="S::27asirni@wsdweb.org::448bc080-e035-46e2-9276-4bca22efd457" providerId="AD" clId="Web-{AD0DD963-E7CB-4633-B8D2-42C5B502EBBF}" dt="2020-01-15T16:58:04.040" v="184"/>
          <ac:spMkLst>
            <pc:docMk/>
            <pc:sldMk cId="777051583" sldId="257"/>
            <ac:spMk id="10" creationId="{AB58EF07-17C2-48CF-ABB0-EEF1F17CB8F0}"/>
          </ac:spMkLst>
        </pc:spChg>
        <pc:spChg chg="add del">
          <ac:chgData name="Sirni, Avery" userId="S::27asirni@wsdweb.org::448bc080-e035-46e2-9276-4bca22efd457" providerId="AD" clId="Web-{AD0DD963-E7CB-4633-B8D2-42C5B502EBBF}" dt="2020-01-15T16:58:04.024" v="183"/>
          <ac:spMkLst>
            <pc:docMk/>
            <pc:sldMk cId="777051583" sldId="257"/>
            <ac:spMk id="12" creationId="{AB45A142-4255-493C-8284-5D566C121B10}"/>
          </ac:spMkLst>
        </pc:spChg>
        <pc:spChg chg="add">
          <ac:chgData name="Sirni, Avery" userId="S::27asirni@wsdweb.org::448bc080-e035-46e2-9276-4bca22efd457" providerId="AD" clId="Web-{AD0DD963-E7CB-4633-B8D2-42C5B502EBBF}" dt="2020-01-15T16:58:04.040" v="184"/>
          <ac:spMkLst>
            <pc:docMk/>
            <pc:sldMk cId="777051583" sldId="257"/>
            <ac:spMk id="16" creationId="{AF2F604E-43BE-4DC3-B983-E071523364F8}"/>
          </ac:spMkLst>
        </pc:spChg>
        <pc:spChg chg="add">
          <ac:chgData name="Sirni, Avery" userId="S::27asirni@wsdweb.org::448bc080-e035-46e2-9276-4bca22efd457" providerId="AD" clId="Web-{AD0DD963-E7CB-4633-B8D2-42C5B502EBBF}" dt="2020-01-15T16:58:04.040" v="184"/>
          <ac:spMkLst>
            <pc:docMk/>
            <pc:sldMk cId="777051583" sldId="257"/>
            <ac:spMk id="18" creationId="{08C9B587-E65E-4B52-B37C-ABEBB6E87928}"/>
          </ac:spMkLst>
        </pc:spChg>
        <pc:picChg chg="add mod ord modCrop">
          <ac:chgData name="Sirni, Avery" userId="S::27asirni@wsdweb.org::448bc080-e035-46e2-9276-4bca22efd457" providerId="AD" clId="Web-{AD0DD963-E7CB-4633-B8D2-42C5B502EBBF}" dt="2020-01-15T16:58:04.040" v="184"/>
          <ac:picMkLst>
            <pc:docMk/>
            <pc:sldMk cId="777051583" sldId="257"/>
            <ac:picMk id="5" creationId="{70CFC491-0725-4DD2-B122-DB66BABED0A3}"/>
          </ac:picMkLst>
        </pc:picChg>
        <pc:cxnChg chg="add del">
          <ac:chgData name="Sirni, Avery" userId="S::27asirni@wsdweb.org::448bc080-e035-46e2-9276-4bca22efd457" providerId="AD" clId="Web-{AD0DD963-E7CB-4633-B8D2-42C5B502EBBF}" dt="2020-01-15T16:58:04.024" v="183"/>
          <ac:cxnSpMkLst>
            <pc:docMk/>
            <pc:sldMk cId="777051583" sldId="257"/>
            <ac:cxnSpMk id="14" creationId="{38FB9660-F42F-4313-BBC4-47C007FE484C}"/>
          </ac:cxnSpMkLst>
        </pc:cxnChg>
      </pc:sldChg>
    </pc:docChg>
  </pc:docChgLst>
  <pc:docChgLst>
    <pc:chgData name="Sirni, Avery" userId="S::27asirni@wsdweb.org::448bc080-e035-46e2-9276-4bca22efd457" providerId="AD" clId="Web-{3179249D-6EC4-BE4D-7BBB-2D26F890C9A9}"/>
    <pc:docChg chg="modSld">
      <pc:chgData name="Sirni, Avery" userId="S::27asirni@wsdweb.org::448bc080-e035-46e2-9276-4bca22efd457" providerId="AD" clId="Web-{3179249D-6EC4-BE4D-7BBB-2D26F890C9A9}" dt="2020-01-17T23:29:59.610" v="13"/>
      <pc:docMkLst>
        <pc:docMk/>
      </pc:docMkLst>
      <pc:sldChg chg="delSp modSp">
        <pc:chgData name="Sirni, Avery" userId="S::27asirni@wsdweb.org::448bc080-e035-46e2-9276-4bca22efd457" providerId="AD" clId="Web-{3179249D-6EC4-BE4D-7BBB-2D26F890C9A9}" dt="2020-01-17T23:29:59.610" v="13"/>
        <pc:sldMkLst>
          <pc:docMk/>
          <pc:sldMk cId="109857222" sldId="256"/>
        </pc:sldMkLst>
        <pc:spChg chg="mod">
          <ac:chgData name="Sirni, Avery" userId="S::27asirni@wsdweb.org::448bc080-e035-46e2-9276-4bca22efd457" providerId="AD" clId="Web-{3179249D-6EC4-BE4D-7BBB-2D26F890C9A9}" dt="2020-01-17T23:29:06.031" v="2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Sirni, Avery" userId="S::27asirni@wsdweb.org::448bc080-e035-46e2-9276-4bca22efd457" providerId="AD" clId="Web-{3179249D-6EC4-BE4D-7BBB-2D26F890C9A9}" dt="2020-01-17T23:29:59.610" v="13"/>
          <ac:spMkLst>
            <pc:docMk/>
            <pc:sldMk cId="109857222" sldId="256"/>
            <ac:spMk id="6" creationId="{418B5CBD-90C3-4079-8CE3-EA19F92AE7F5}"/>
          </ac:spMkLst>
        </pc:spChg>
        <pc:picChg chg="del">
          <ac:chgData name="Sirni, Avery" userId="S::27asirni@wsdweb.org::448bc080-e035-46e2-9276-4bca22efd457" providerId="AD" clId="Web-{3179249D-6EC4-BE4D-7BBB-2D26F890C9A9}" dt="2020-01-17T23:29:59.610" v="13"/>
          <ac:picMkLst>
            <pc:docMk/>
            <pc:sldMk cId="109857222" sldId="256"/>
            <ac:picMk id="4" creationId="{78B77A79-339E-4CEC-91E1-491E4AA612CB}"/>
          </ac:picMkLst>
        </pc:picChg>
      </pc:sldChg>
      <pc:sldChg chg="addSp delSp modSp">
        <pc:chgData name="Sirni, Avery" userId="S::27asirni@wsdweb.org::448bc080-e035-46e2-9276-4bca22efd457" providerId="AD" clId="Web-{3179249D-6EC4-BE4D-7BBB-2D26F890C9A9}" dt="2020-01-17T23:29:56.016" v="12"/>
        <pc:sldMkLst>
          <pc:docMk/>
          <pc:sldMk cId="777051583" sldId="257"/>
        </pc:sldMkLst>
        <pc:spChg chg="mod">
          <ac:chgData name="Sirni, Avery" userId="S::27asirni@wsdweb.org::448bc080-e035-46e2-9276-4bca22efd457" providerId="AD" clId="Web-{3179249D-6EC4-BE4D-7BBB-2D26F890C9A9}" dt="2020-01-17T23:29:49.875" v="6" actId="20577"/>
          <ac:spMkLst>
            <pc:docMk/>
            <pc:sldMk cId="777051583" sldId="257"/>
            <ac:spMk id="2" creationId="{72D2935C-7D25-40CA-8003-9876C6923691}"/>
          </ac:spMkLst>
        </pc:spChg>
        <pc:spChg chg="mod">
          <ac:chgData name="Sirni, Avery" userId="S::27asirni@wsdweb.org::448bc080-e035-46e2-9276-4bca22efd457" providerId="AD" clId="Web-{3179249D-6EC4-BE4D-7BBB-2D26F890C9A9}" dt="2020-01-17T23:29:52.578" v="9" actId="20577"/>
          <ac:spMkLst>
            <pc:docMk/>
            <pc:sldMk cId="777051583" sldId="257"/>
            <ac:spMk id="4" creationId="{EE8FA28D-3870-48EA-98BC-999763429AA5}"/>
          </ac:spMkLst>
        </pc:spChg>
        <pc:spChg chg="add mod">
          <ac:chgData name="Sirni, Avery" userId="S::27asirni@wsdweb.org::448bc080-e035-46e2-9276-4bca22efd457" providerId="AD" clId="Web-{3179249D-6EC4-BE4D-7BBB-2D26F890C9A9}" dt="2020-01-17T23:29:56.016" v="12"/>
          <ac:spMkLst>
            <pc:docMk/>
            <pc:sldMk cId="777051583" sldId="257"/>
            <ac:spMk id="6" creationId="{CC599CC2-8266-4DC9-9B6E-6AEE1CAD5088}"/>
          </ac:spMkLst>
        </pc:spChg>
        <pc:spChg chg="del">
          <ac:chgData name="Sirni, Avery" userId="S::27asirni@wsdweb.org::448bc080-e035-46e2-9276-4bca22efd457" providerId="AD" clId="Web-{3179249D-6EC4-BE4D-7BBB-2D26F890C9A9}" dt="2020-01-17T23:29:56.016" v="12"/>
          <ac:spMkLst>
            <pc:docMk/>
            <pc:sldMk cId="777051583" sldId="257"/>
            <ac:spMk id="7" creationId="{7B1645FC-E83B-4001-A3A1-EA0ED10C361A}"/>
          </ac:spMkLst>
        </pc:spChg>
        <pc:picChg chg="del mod">
          <ac:chgData name="Sirni, Avery" userId="S::27asirni@wsdweb.org::448bc080-e035-46e2-9276-4bca22efd457" providerId="AD" clId="Web-{3179249D-6EC4-BE4D-7BBB-2D26F890C9A9}" dt="2020-01-17T23:29:56.016" v="12"/>
          <ac:picMkLst>
            <pc:docMk/>
            <pc:sldMk cId="777051583" sldId="257"/>
            <ac:picMk id="5" creationId="{70CFC491-0725-4DD2-B122-DB66BABED0A3}"/>
          </ac:picMkLst>
        </pc:picChg>
      </pc:sldChg>
    </pc:docChg>
  </pc:docChgLst>
  <pc:docChgLst>
    <pc:chgData name="Sirni, Avery" userId="S::27asirni@wsdweb.org::448bc080-e035-46e2-9276-4bca22efd457" providerId="AD" clId="Web-{B813C8C4-3FAD-6465-4E26-79961C90CF71}"/>
    <pc:docChg chg="addSld modSld">
      <pc:chgData name="Sirni, Avery" userId="S::27asirni@wsdweb.org::448bc080-e035-46e2-9276-4bca22efd457" providerId="AD" clId="Web-{B813C8C4-3FAD-6465-4E26-79961C90CF71}" dt="2020-01-23T21:58:52.509" v="837" actId="20577"/>
      <pc:docMkLst>
        <pc:docMk/>
      </pc:docMkLst>
      <pc:sldChg chg="addSp delSp modSp mod setBg">
        <pc:chgData name="Sirni, Avery" userId="S::27asirni@wsdweb.org::448bc080-e035-46e2-9276-4bca22efd457" providerId="AD" clId="Web-{B813C8C4-3FAD-6465-4E26-79961C90CF71}" dt="2020-01-23T21:57:42.835" v="828" actId="20577"/>
        <pc:sldMkLst>
          <pc:docMk/>
          <pc:sldMk cId="2742581454" sldId="263"/>
        </pc:sldMkLst>
        <pc:spChg chg="mod">
          <ac:chgData name="Sirni, Avery" userId="S::27asirni@wsdweb.org::448bc080-e035-46e2-9276-4bca22efd457" providerId="AD" clId="Web-{B813C8C4-3FAD-6465-4E26-79961C90CF71}" dt="2020-01-23T21:30:54.016" v="148"/>
          <ac:spMkLst>
            <pc:docMk/>
            <pc:sldMk cId="2742581454" sldId="263"/>
            <ac:spMk id="2" creationId="{10B6B809-25D0-42B5-97B4-CE7FDB2FF75D}"/>
          </ac:spMkLst>
        </pc:spChg>
        <pc:spChg chg="del">
          <ac:chgData name="Sirni, Avery" userId="S::27asirni@wsdweb.org::448bc080-e035-46e2-9276-4bca22efd457" providerId="AD" clId="Web-{B813C8C4-3FAD-6465-4E26-79961C90CF71}" dt="2020-01-23T21:30:44.907" v="144"/>
          <ac:spMkLst>
            <pc:docMk/>
            <pc:sldMk cId="2742581454" sldId="263"/>
            <ac:spMk id="3" creationId="{7F44698A-0D19-417A-8958-483D999CF30A}"/>
          </ac:spMkLst>
        </pc:spChg>
        <pc:spChg chg="mod">
          <ac:chgData name="Sirni, Avery" userId="S::27asirni@wsdweb.org::448bc080-e035-46e2-9276-4bca22efd457" providerId="AD" clId="Web-{B813C8C4-3FAD-6465-4E26-79961C90CF71}" dt="2020-01-23T21:57:42.835" v="828" actId="20577"/>
          <ac:spMkLst>
            <pc:docMk/>
            <pc:sldMk cId="2742581454" sldId="263"/>
            <ac:spMk id="4" creationId="{4CA8D8A7-8A6F-4526-81D1-963724031D75}"/>
          </ac:spMkLst>
        </pc:spChg>
        <pc:spChg chg="add mod">
          <ac:chgData name="Sirni, Avery" userId="S::27asirni@wsdweb.org::448bc080-e035-46e2-9276-4bca22efd457" providerId="AD" clId="Web-{B813C8C4-3FAD-6465-4E26-79961C90CF71}" dt="2020-01-23T21:30:54.016" v="148"/>
          <ac:spMkLst>
            <pc:docMk/>
            <pc:sldMk cId="2742581454" sldId="263"/>
            <ac:spMk id="7" creationId="{3B7BC602-A6E5-4092-B3F9-6F7EF123FBEC}"/>
          </ac:spMkLst>
        </pc:spChg>
        <pc:spChg chg="add">
          <ac:chgData name="Sirni, Avery" userId="S::27asirni@wsdweb.org::448bc080-e035-46e2-9276-4bca22efd457" providerId="AD" clId="Web-{B813C8C4-3FAD-6465-4E26-79961C90CF71}" dt="2020-01-23T21:30:54.016" v="148"/>
          <ac:spMkLst>
            <pc:docMk/>
            <pc:sldMk cId="2742581454" sldId="263"/>
            <ac:spMk id="12" creationId="{4038CB10-1F5C-4D54-9DF7-12586DE5B007}"/>
          </ac:spMkLst>
        </pc:spChg>
        <pc:spChg chg="add">
          <ac:chgData name="Sirni, Avery" userId="S::27asirni@wsdweb.org::448bc080-e035-46e2-9276-4bca22efd457" providerId="AD" clId="Web-{B813C8C4-3FAD-6465-4E26-79961C90CF71}" dt="2020-01-23T21:30:54.016" v="148"/>
          <ac:spMkLst>
            <pc:docMk/>
            <pc:sldMk cId="2742581454" sldId="263"/>
            <ac:spMk id="14" creationId="{73ED6512-6858-4552-B699-9A97FE9A4EA2}"/>
          </ac:spMkLst>
        </pc:spChg>
        <pc:picChg chg="add mod ord modCrop">
          <ac:chgData name="Sirni, Avery" userId="S::27asirni@wsdweb.org::448bc080-e035-46e2-9276-4bca22efd457" providerId="AD" clId="Web-{B813C8C4-3FAD-6465-4E26-79961C90CF71}" dt="2020-01-23T21:30:54.016" v="148"/>
          <ac:picMkLst>
            <pc:docMk/>
            <pc:sldMk cId="2742581454" sldId="263"/>
            <ac:picMk id="5" creationId="{74A35E42-11D0-4FF4-B3CE-FADA4C8EEECF}"/>
          </ac:picMkLst>
        </pc:picChg>
      </pc:sldChg>
      <pc:sldChg chg="addSp delSp modSp new mod setBg">
        <pc:chgData name="Sirni, Avery" userId="S::27asirni@wsdweb.org::448bc080-e035-46e2-9276-4bca22efd457" providerId="AD" clId="Web-{B813C8C4-3FAD-6465-4E26-79961C90CF71}" dt="2020-01-23T21:58:51.290" v="835" actId="20577"/>
        <pc:sldMkLst>
          <pc:docMk/>
          <pc:sldMk cId="595338992" sldId="264"/>
        </pc:sldMkLst>
        <pc:spChg chg="mod">
          <ac:chgData name="Sirni, Avery" userId="S::27asirni@wsdweb.org::448bc080-e035-46e2-9276-4bca22efd457" providerId="AD" clId="Web-{B813C8C4-3FAD-6465-4E26-79961C90CF71}" dt="2020-01-23T21:42:57.533" v="441"/>
          <ac:spMkLst>
            <pc:docMk/>
            <pc:sldMk cId="595338992" sldId="264"/>
            <ac:spMk id="2" creationId="{32ECE6CC-89E0-421D-A9AD-1D0E601F3350}"/>
          </ac:spMkLst>
        </pc:spChg>
        <pc:spChg chg="del">
          <ac:chgData name="Sirni, Avery" userId="S::27asirni@wsdweb.org::448bc080-e035-46e2-9276-4bca22efd457" providerId="AD" clId="Web-{B813C8C4-3FAD-6465-4E26-79961C90CF71}" dt="2020-01-23T21:42:45.470" v="434"/>
          <ac:spMkLst>
            <pc:docMk/>
            <pc:sldMk cId="595338992" sldId="264"/>
            <ac:spMk id="3" creationId="{55A866D7-73E9-4ACC-88BB-287AF73BFC1C}"/>
          </ac:spMkLst>
        </pc:spChg>
        <pc:spChg chg="mod">
          <ac:chgData name="Sirni, Avery" userId="S::27asirni@wsdweb.org::448bc080-e035-46e2-9276-4bca22efd457" providerId="AD" clId="Web-{B813C8C4-3FAD-6465-4E26-79961C90CF71}" dt="2020-01-23T21:58:51.290" v="835" actId="20577"/>
          <ac:spMkLst>
            <pc:docMk/>
            <pc:sldMk cId="595338992" sldId="264"/>
            <ac:spMk id="4" creationId="{BCC728E0-DE62-49B6-9756-5C2E878C6C70}"/>
          </ac:spMkLst>
        </pc:spChg>
        <pc:spChg chg="add mod">
          <ac:chgData name="Sirni, Avery" userId="S::27asirni@wsdweb.org::448bc080-e035-46e2-9276-4bca22efd457" providerId="AD" clId="Web-{B813C8C4-3FAD-6465-4E26-79961C90CF71}" dt="2020-01-23T21:42:48.658" v="438" actId="20577"/>
          <ac:spMkLst>
            <pc:docMk/>
            <pc:sldMk cId="595338992" sldId="264"/>
            <ac:spMk id="7" creationId="{42E87128-E0E3-4987-8FBF-B7FD8301CEA5}"/>
          </ac:spMkLst>
        </pc:spChg>
        <pc:spChg chg="add">
          <ac:chgData name="Sirni, Avery" userId="S::27asirni@wsdweb.org::448bc080-e035-46e2-9276-4bca22efd457" providerId="AD" clId="Web-{B813C8C4-3FAD-6465-4E26-79961C90CF71}" dt="2020-01-23T21:42:57.533" v="441"/>
          <ac:spMkLst>
            <pc:docMk/>
            <pc:sldMk cId="595338992" sldId="264"/>
            <ac:spMk id="12" creationId="{33CD251C-A887-4D2F-925B-FC097198538B}"/>
          </ac:spMkLst>
        </pc:spChg>
        <pc:grpChg chg="add">
          <ac:chgData name="Sirni, Avery" userId="S::27asirni@wsdweb.org::448bc080-e035-46e2-9276-4bca22efd457" providerId="AD" clId="Web-{B813C8C4-3FAD-6465-4E26-79961C90CF71}" dt="2020-01-23T21:42:57.533" v="441"/>
          <ac:grpSpMkLst>
            <pc:docMk/>
            <pc:sldMk cId="595338992" sldId="264"/>
            <ac:grpSpMk id="14" creationId="{770AE191-D2EA-45C9-A44D-830C188F74CB}"/>
          </ac:grpSpMkLst>
        </pc:grpChg>
        <pc:picChg chg="add mod ord modCrop">
          <ac:chgData name="Sirni, Avery" userId="S::27asirni@wsdweb.org::448bc080-e035-46e2-9276-4bca22efd457" providerId="AD" clId="Web-{B813C8C4-3FAD-6465-4E26-79961C90CF71}" dt="2020-01-23T21:42:57.533" v="441"/>
          <ac:picMkLst>
            <pc:docMk/>
            <pc:sldMk cId="595338992" sldId="264"/>
            <ac:picMk id="5" creationId="{0C600EBE-4004-407D-84CE-E1F065DC77D4}"/>
          </ac:picMkLst>
        </pc:picChg>
      </pc:sldChg>
      <pc:sldChg chg="addSp delSp modSp new mod setBg">
        <pc:chgData name="Sirni, Avery" userId="S::27asirni@wsdweb.org::448bc080-e035-46e2-9276-4bca22efd457" providerId="AD" clId="Web-{B813C8C4-3FAD-6465-4E26-79961C90CF71}" dt="2020-01-23T21:49:54.809" v="765" actId="1076"/>
        <pc:sldMkLst>
          <pc:docMk/>
          <pc:sldMk cId="2589078807" sldId="265"/>
        </pc:sldMkLst>
        <pc:spChg chg="mod ord">
          <ac:chgData name="Sirni, Avery" userId="S::27asirni@wsdweb.org::448bc080-e035-46e2-9276-4bca22efd457" providerId="AD" clId="Web-{B813C8C4-3FAD-6465-4E26-79961C90CF71}" dt="2020-01-23T21:49:36.465" v="754"/>
          <ac:spMkLst>
            <pc:docMk/>
            <pc:sldMk cId="2589078807" sldId="265"/>
            <ac:spMk id="2" creationId="{7A3C375D-856E-4189-AB4C-1C9875C97007}"/>
          </ac:spMkLst>
        </pc:spChg>
        <pc:spChg chg="del mod">
          <ac:chgData name="Sirni, Avery" userId="S::27asirni@wsdweb.org::448bc080-e035-46e2-9276-4bca22efd457" providerId="AD" clId="Web-{B813C8C4-3FAD-6465-4E26-79961C90CF71}" dt="2020-01-23T21:49:11.230" v="740"/>
          <ac:spMkLst>
            <pc:docMk/>
            <pc:sldMk cId="2589078807" sldId="265"/>
            <ac:spMk id="3" creationId="{42892F3B-920C-4D47-AD6D-962F5105F21E}"/>
          </ac:spMkLst>
        </pc:spChg>
        <pc:spChg chg="mod">
          <ac:chgData name="Sirni, Avery" userId="S::27asirni@wsdweb.org::448bc080-e035-46e2-9276-4bca22efd457" providerId="AD" clId="Web-{B813C8C4-3FAD-6465-4E26-79961C90CF71}" dt="2020-01-23T21:49:36.465" v="754"/>
          <ac:spMkLst>
            <pc:docMk/>
            <pc:sldMk cId="2589078807" sldId="265"/>
            <ac:spMk id="4" creationId="{56A0469A-CDDA-4281-ABA4-2058184877AF}"/>
          </ac:spMkLst>
        </pc:spChg>
        <pc:spChg chg="add mod">
          <ac:chgData name="Sirni, Avery" userId="S::27asirni@wsdweb.org::448bc080-e035-46e2-9276-4bca22efd457" providerId="AD" clId="Web-{B813C8C4-3FAD-6465-4E26-79961C90CF71}" dt="2020-01-23T21:49:15.073" v="744" actId="20577"/>
          <ac:spMkLst>
            <pc:docMk/>
            <pc:sldMk cId="2589078807" sldId="265"/>
            <ac:spMk id="7" creationId="{ADFFA886-B57E-4012-9209-3DC4E485195F}"/>
          </ac:spMkLst>
        </pc:spChg>
        <pc:spChg chg="add mod">
          <ac:chgData name="Sirni, Avery" userId="S::27asirni@wsdweb.org::448bc080-e035-46e2-9276-4bca22efd457" providerId="AD" clId="Web-{B813C8C4-3FAD-6465-4E26-79961C90CF71}" dt="2020-01-23T21:49:54.809" v="765" actId="1076"/>
          <ac:spMkLst>
            <pc:docMk/>
            <pc:sldMk cId="2589078807" sldId="265"/>
            <ac:spMk id="11" creationId="{9266056C-FAC5-4F48-9705-BF158E65BC68}"/>
          </ac:spMkLst>
        </pc:spChg>
        <pc:picChg chg="add mod ord modCrop">
          <ac:chgData name="Sirni, Avery" userId="S::27asirni@wsdweb.org::448bc080-e035-46e2-9276-4bca22efd457" providerId="AD" clId="Web-{B813C8C4-3FAD-6465-4E26-79961C90CF71}" dt="2020-01-23T21:49:36.465" v="754"/>
          <ac:picMkLst>
            <pc:docMk/>
            <pc:sldMk cId="2589078807" sldId="265"/>
            <ac:picMk id="5" creationId="{88849C08-05D5-4BE9-A7DA-48FCC9523D4B}"/>
          </ac:picMkLst>
        </pc:picChg>
        <pc:picChg chg="add mod ord">
          <ac:chgData name="Sirni, Avery" userId="S::27asirni@wsdweb.org::448bc080-e035-46e2-9276-4bca22efd457" providerId="AD" clId="Web-{B813C8C4-3FAD-6465-4E26-79961C90CF71}" dt="2020-01-23T21:49:36.465" v="754"/>
          <ac:picMkLst>
            <pc:docMk/>
            <pc:sldMk cId="2589078807" sldId="265"/>
            <ac:picMk id="9" creationId="{F9E3B641-AB49-4CFA-95F3-1DB3FEB322A0}"/>
          </ac:picMkLst>
        </pc:picChg>
        <pc:picChg chg="add">
          <ac:chgData name="Sirni, Avery" userId="S::27asirni@wsdweb.org::448bc080-e035-46e2-9276-4bca22efd457" providerId="AD" clId="Web-{B813C8C4-3FAD-6465-4E26-79961C90CF71}" dt="2020-01-23T21:49:36.465" v="754"/>
          <ac:picMkLst>
            <pc:docMk/>
            <pc:sldMk cId="2589078807" sldId="265"/>
            <ac:picMk id="16" creationId="{22901FED-4FC9-4ED5-8123-C98BCD1616BA}"/>
          </ac:picMkLst>
        </pc:picChg>
      </pc:sldChg>
    </pc:docChg>
  </pc:docChgLst>
  <pc:docChgLst>
    <pc:chgData name="Sirni, Avery" userId="S::27asirni@wsdweb.org::448bc080-e035-46e2-9276-4bca22efd457" providerId="AD" clId="Web-{7EE644B4-B23F-A30D-B43F-4D0F8F8881A8}"/>
    <pc:docChg chg="addSld delSld modSld sldOrd">
      <pc:chgData name="Sirni, Avery" userId="S::27asirni@wsdweb.org::448bc080-e035-46e2-9276-4bca22efd457" providerId="AD" clId="Web-{7EE644B4-B23F-A30D-B43F-4D0F8F8881A8}" dt="2020-01-19T20:49:12.722" v="441"/>
      <pc:docMkLst>
        <pc:docMk/>
      </pc:docMkLst>
      <pc:sldChg chg="ord">
        <pc:chgData name="Sirni, Avery" userId="S::27asirni@wsdweb.org::448bc080-e035-46e2-9276-4bca22efd457" providerId="AD" clId="Web-{7EE644B4-B23F-A30D-B43F-4D0F8F8881A8}" dt="2020-01-19T20:37:04.141" v="186"/>
        <pc:sldMkLst>
          <pc:docMk/>
          <pc:sldMk cId="777051583" sldId="257"/>
        </pc:sldMkLst>
      </pc:sldChg>
      <pc:sldChg chg="ord">
        <pc:chgData name="Sirni, Avery" userId="S::27asirni@wsdweb.org::448bc080-e035-46e2-9276-4bca22efd457" providerId="AD" clId="Web-{7EE644B4-B23F-A30D-B43F-4D0F8F8881A8}" dt="2020-01-19T20:37:01.891" v="185"/>
        <pc:sldMkLst>
          <pc:docMk/>
          <pc:sldMk cId="374422644" sldId="258"/>
        </pc:sldMkLst>
      </pc:sldChg>
      <pc:sldChg chg="addSp delSp modSp new mod setBg">
        <pc:chgData name="Sirni, Avery" userId="S::27asirni@wsdweb.org::448bc080-e035-46e2-9276-4bca22efd457" providerId="AD" clId="Web-{7EE644B4-B23F-A30D-B43F-4D0F8F8881A8}" dt="2020-01-19T20:35:58.188" v="175" actId="20577"/>
        <pc:sldMkLst>
          <pc:docMk/>
          <pc:sldMk cId="2912754893" sldId="260"/>
        </pc:sldMkLst>
        <pc:spChg chg="mod">
          <ac:chgData name="Sirni, Avery" userId="S::27asirni@wsdweb.org::448bc080-e035-46e2-9276-4bca22efd457" providerId="AD" clId="Web-{7EE644B4-B23F-A30D-B43F-4D0F8F8881A8}" dt="2020-01-19T20:35:58.188" v="175" actId="20577"/>
          <ac:spMkLst>
            <pc:docMk/>
            <pc:sldMk cId="2912754893" sldId="260"/>
            <ac:spMk id="2" creationId="{02288604-936D-48E3-810C-11F3907BDA9F}"/>
          </ac:spMkLst>
        </pc:spChg>
        <pc:spChg chg="del">
          <ac:chgData name="Sirni, Avery" userId="S::27asirni@wsdweb.org::448bc080-e035-46e2-9276-4bca22efd457" providerId="AD" clId="Web-{7EE644B4-B23F-A30D-B43F-4D0F8F8881A8}" dt="2020-01-19T20:23:01.138" v="29"/>
          <ac:spMkLst>
            <pc:docMk/>
            <pc:sldMk cId="2912754893" sldId="260"/>
            <ac:spMk id="3" creationId="{1F33E56C-CDBF-4DAB-8EEE-780F49FBC305}"/>
          </ac:spMkLst>
        </pc:spChg>
        <pc:spChg chg="del mod ord">
          <ac:chgData name="Sirni, Avery" userId="S::27asirni@wsdweb.org::448bc080-e035-46e2-9276-4bca22efd457" providerId="AD" clId="Web-{7EE644B4-B23F-A30D-B43F-4D0F8F8881A8}" dt="2020-01-19T20:32:00.015" v="51"/>
          <ac:spMkLst>
            <pc:docMk/>
            <pc:sldMk cId="2912754893" sldId="260"/>
            <ac:spMk id="4" creationId="{BCD49272-F955-4424-956E-94A94905872A}"/>
          </ac:spMkLst>
        </pc:spChg>
        <pc:spChg chg="add del mod">
          <ac:chgData name="Sirni, Avery" userId="S::27asirni@wsdweb.org::448bc080-e035-46e2-9276-4bca22efd457" providerId="AD" clId="Web-{7EE644B4-B23F-A30D-B43F-4D0F8F8881A8}" dt="2020-01-19T20:23:37.420" v="45"/>
          <ac:spMkLst>
            <pc:docMk/>
            <pc:sldMk cId="2912754893" sldId="260"/>
            <ac:spMk id="7" creationId="{B0EF316D-203C-4465-A4E5-9E37840FDF5C}"/>
          </ac:spMkLst>
        </pc:spChg>
        <pc:spChg chg="add del mod">
          <ac:chgData name="Sirni, Avery" userId="S::27asirni@wsdweb.org::448bc080-e035-46e2-9276-4bca22efd457" providerId="AD" clId="Web-{7EE644B4-B23F-A30D-B43F-4D0F8F8881A8}" dt="2020-01-19T20:23:29.857" v="43"/>
          <ac:spMkLst>
            <pc:docMk/>
            <pc:sldMk cId="2912754893" sldId="260"/>
            <ac:spMk id="10" creationId="{357EF1B5-83ED-4F17-B843-0CA9525903C6}"/>
          </ac:spMkLst>
        </pc:spChg>
        <pc:spChg chg="add del mod">
          <ac:chgData name="Sirni, Avery" userId="S::27asirni@wsdweb.org::448bc080-e035-46e2-9276-4bca22efd457" providerId="AD" clId="Web-{7EE644B4-B23F-A30D-B43F-4D0F8F8881A8}" dt="2020-01-19T20:31:35.609" v="46"/>
          <ac:spMkLst>
            <pc:docMk/>
            <pc:sldMk cId="2912754893" sldId="260"/>
            <ac:spMk id="13" creationId="{B5098B88-A523-4AEE-8B17-7E2C4C908128}"/>
          </ac:spMkLst>
        </pc:spChg>
        <pc:spChg chg="add">
          <ac:chgData name="Sirni, Avery" userId="S::27asirni@wsdweb.org::448bc080-e035-46e2-9276-4bca22efd457" providerId="AD" clId="Web-{7EE644B4-B23F-A30D-B43F-4D0F8F8881A8}" dt="2020-01-19T20:32:00.015" v="51"/>
          <ac:spMkLst>
            <pc:docMk/>
            <pc:sldMk cId="2912754893" sldId="260"/>
            <ac:spMk id="16" creationId="{16C5FA50-8D52-4617-AF91-5C7B1C8352F1}"/>
          </ac:spMkLst>
        </pc:spChg>
        <pc:spChg chg="add">
          <ac:chgData name="Sirni, Avery" userId="S::27asirni@wsdweb.org::448bc080-e035-46e2-9276-4bca22efd457" providerId="AD" clId="Web-{7EE644B4-B23F-A30D-B43F-4D0F8F8881A8}" dt="2020-01-19T20:32:00.015" v="51"/>
          <ac:spMkLst>
            <pc:docMk/>
            <pc:sldMk cId="2912754893" sldId="260"/>
            <ac:spMk id="17" creationId="{E223798C-12AD-4B0C-A50C-D676347D67CF}"/>
          </ac:spMkLst>
        </pc:spChg>
        <pc:spChg chg="add del">
          <ac:chgData name="Sirni, Avery" userId="S::27asirni@wsdweb.org::448bc080-e035-46e2-9276-4bca22efd457" providerId="AD" clId="Web-{7EE644B4-B23F-A30D-B43F-4D0F8F8881A8}" dt="2020-01-19T20:31:56.687" v="48"/>
          <ac:spMkLst>
            <pc:docMk/>
            <pc:sldMk cId="2912754893" sldId="260"/>
            <ac:spMk id="19" creationId="{F56F5174-31D9-4DBB-AAB7-A1FD7BDB1352}"/>
          </ac:spMkLst>
        </pc:spChg>
        <pc:spChg chg="add del">
          <ac:chgData name="Sirni, Avery" userId="S::27asirni@wsdweb.org::448bc080-e035-46e2-9276-4bca22efd457" providerId="AD" clId="Web-{7EE644B4-B23F-A30D-B43F-4D0F8F8881A8}" dt="2020-01-19T20:31:56.687" v="48"/>
          <ac:spMkLst>
            <pc:docMk/>
            <pc:sldMk cId="2912754893" sldId="260"/>
            <ac:spMk id="23" creationId="{F9A95BEE-6BB1-4A28-A8E6-A34B2E42EF87}"/>
          </ac:spMkLst>
        </pc:spChg>
        <pc:picChg chg="add del mod ord modCrop">
          <ac:chgData name="Sirni, Avery" userId="S::27asirni@wsdweb.org::448bc080-e035-46e2-9276-4bca22efd457" providerId="AD" clId="Web-{7EE644B4-B23F-A30D-B43F-4D0F8F8881A8}" dt="2020-01-19T20:23:37.420" v="45"/>
          <ac:picMkLst>
            <pc:docMk/>
            <pc:sldMk cId="2912754893" sldId="260"/>
            <ac:picMk id="5" creationId="{6AC8C36B-DA60-4287-80BE-097A86E6A181}"/>
          </ac:picMkLst>
        </pc:picChg>
        <pc:picChg chg="add mod ord modCrop">
          <ac:chgData name="Sirni, Avery" userId="S::27asirni@wsdweb.org::448bc080-e035-46e2-9276-4bca22efd457" providerId="AD" clId="Web-{7EE644B4-B23F-A30D-B43F-4D0F8F8881A8}" dt="2020-01-19T20:32:00.015" v="51"/>
          <ac:picMkLst>
            <pc:docMk/>
            <pc:sldMk cId="2912754893" sldId="260"/>
            <ac:picMk id="14" creationId="{E61C5944-955F-412D-9507-8AEBD4B9C608}"/>
          </ac:picMkLst>
        </pc:picChg>
        <pc:picChg chg="add del">
          <ac:chgData name="Sirni, Avery" userId="S::27asirni@wsdweb.org::448bc080-e035-46e2-9276-4bca22efd457" providerId="AD" clId="Web-{7EE644B4-B23F-A30D-B43F-4D0F8F8881A8}" dt="2020-01-19T20:31:56.687" v="48"/>
          <ac:picMkLst>
            <pc:docMk/>
            <pc:sldMk cId="2912754893" sldId="260"/>
            <ac:picMk id="21" creationId="{AE113210-7872-481A-ADE6-3A05CCAF5EB2}"/>
          </ac:picMkLst>
        </pc:picChg>
        <pc:cxnChg chg="add del">
          <ac:chgData name="Sirni, Avery" userId="S::27asirni@wsdweb.org::448bc080-e035-46e2-9276-4bca22efd457" providerId="AD" clId="Web-{7EE644B4-B23F-A30D-B43F-4D0F8F8881A8}" dt="2020-01-19T20:23:34.420" v="44"/>
          <ac:cxnSpMkLst>
            <pc:docMk/>
            <pc:sldMk cId="2912754893" sldId="260"/>
            <ac:cxnSpMk id="12" creationId="{A7F400EE-A8A5-48AF-B4D6-291B52C6F0B0}"/>
          </ac:cxnSpMkLst>
        </pc:cxnChg>
      </pc:sldChg>
      <pc:sldChg chg="addSp delSp modSp new mod ord setBg setClrOvrMap">
        <pc:chgData name="Sirni, Avery" userId="S::27asirni@wsdweb.org::448bc080-e035-46e2-9276-4bca22efd457" providerId="AD" clId="Web-{7EE644B4-B23F-A30D-B43F-4D0F8F8881A8}" dt="2020-01-19T20:49:12.722" v="441"/>
        <pc:sldMkLst>
          <pc:docMk/>
          <pc:sldMk cId="2706048714" sldId="261"/>
        </pc:sldMkLst>
        <pc:spChg chg="mod">
          <ac:chgData name="Sirni, Avery" userId="S::27asirni@wsdweb.org::448bc080-e035-46e2-9276-4bca22efd457" providerId="AD" clId="Web-{7EE644B4-B23F-A30D-B43F-4D0F8F8881A8}" dt="2020-01-19T20:49:12.722" v="441"/>
          <ac:spMkLst>
            <pc:docMk/>
            <pc:sldMk cId="2706048714" sldId="261"/>
            <ac:spMk id="2" creationId="{E452CBAC-01CF-47B9-8780-4036311603CB}"/>
          </ac:spMkLst>
        </pc:spChg>
        <pc:spChg chg="del">
          <ac:chgData name="Sirni, Avery" userId="S::27asirni@wsdweb.org::448bc080-e035-46e2-9276-4bca22efd457" providerId="AD" clId="Web-{7EE644B4-B23F-A30D-B43F-4D0F8F8881A8}" dt="2020-01-19T20:44:25.096" v="381"/>
          <ac:spMkLst>
            <pc:docMk/>
            <pc:sldMk cId="2706048714" sldId="261"/>
            <ac:spMk id="3" creationId="{31092651-1C0F-4F2B-9152-3E3AB7616C3E}"/>
          </ac:spMkLst>
        </pc:spChg>
        <pc:spChg chg="mod">
          <ac:chgData name="Sirni, Avery" userId="S::27asirni@wsdweb.org::448bc080-e035-46e2-9276-4bca22efd457" providerId="AD" clId="Web-{7EE644B4-B23F-A30D-B43F-4D0F8F8881A8}" dt="2020-01-19T20:49:12.722" v="441"/>
          <ac:spMkLst>
            <pc:docMk/>
            <pc:sldMk cId="2706048714" sldId="261"/>
            <ac:spMk id="4" creationId="{6C025F4A-5CFA-4184-B851-E8C560B5BE76}"/>
          </ac:spMkLst>
        </pc:spChg>
        <pc:spChg chg="add mod ord">
          <ac:chgData name="Sirni, Avery" userId="S::27asirni@wsdweb.org::448bc080-e035-46e2-9276-4bca22efd457" providerId="AD" clId="Web-{7EE644B4-B23F-A30D-B43F-4D0F8F8881A8}" dt="2020-01-19T20:49:12.722" v="441"/>
          <ac:spMkLst>
            <pc:docMk/>
            <pc:sldMk cId="2706048714" sldId="261"/>
            <ac:spMk id="7" creationId="{C19CA187-B857-48B2-BD95-80B5C897A763}"/>
          </ac:spMkLst>
        </pc:spChg>
        <pc:spChg chg="add mod">
          <ac:chgData name="Sirni, Avery" userId="S::27asirni@wsdweb.org::448bc080-e035-46e2-9276-4bca22efd457" providerId="AD" clId="Web-{7EE644B4-B23F-A30D-B43F-4D0F8F8881A8}" dt="2020-01-19T20:47:30.065" v="414" actId="20577"/>
          <ac:spMkLst>
            <pc:docMk/>
            <pc:sldMk cId="2706048714" sldId="261"/>
            <ac:spMk id="13" creationId="{CC258BCD-9CBC-48CB-A816-2A97014952E8}"/>
          </ac:spMkLst>
        </pc:spChg>
        <pc:spChg chg="add del mod">
          <ac:chgData name="Sirni, Avery" userId="S::27asirni@wsdweb.org::448bc080-e035-46e2-9276-4bca22efd457" providerId="AD" clId="Web-{7EE644B4-B23F-A30D-B43F-4D0F8F8881A8}" dt="2020-01-19T20:48:15.097" v="425"/>
          <ac:spMkLst>
            <pc:docMk/>
            <pc:sldMk cId="2706048714" sldId="261"/>
            <ac:spMk id="17" creationId="{746F46EE-ED7A-49EE-A17E-B08AA6D47B90}"/>
          </ac:spMkLst>
        </pc:spChg>
        <pc:spChg chg="add mod">
          <ac:chgData name="Sirni, Avery" userId="S::27asirni@wsdweb.org::448bc080-e035-46e2-9276-4bca22efd457" providerId="AD" clId="Web-{7EE644B4-B23F-A30D-B43F-4D0F8F8881A8}" dt="2020-01-19T20:48:58.487" v="438" actId="20577"/>
          <ac:spMkLst>
            <pc:docMk/>
            <pc:sldMk cId="2706048714" sldId="261"/>
            <ac:spMk id="21" creationId="{CB103108-A44B-4168-BA06-1F87868FA6BE}"/>
          </ac:spMkLst>
        </pc:spChg>
        <pc:spChg chg="add">
          <ac:chgData name="Sirni, Avery" userId="S::27asirni@wsdweb.org::448bc080-e035-46e2-9276-4bca22efd457" providerId="AD" clId="Web-{7EE644B4-B23F-A30D-B43F-4D0F8F8881A8}" dt="2020-01-19T20:49:12.722" v="441"/>
          <ac:spMkLst>
            <pc:docMk/>
            <pc:sldMk cId="2706048714" sldId="261"/>
            <ac:spMk id="26" creationId="{07977D39-626F-40D7-B00F-16E02602DD5A}"/>
          </ac:spMkLst>
        </pc:spChg>
        <pc:spChg chg="add">
          <ac:chgData name="Sirni, Avery" userId="S::27asirni@wsdweb.org::448bc080-e035-46e2-9276-4bca22efd457" providerId="AD" clId="Web-{7EE644B4-B23F-A30D-B43F-4D0F8F8881A8}" dt="2020-01-19T20:49:12.722" v="441"/>
          <ac:spMkLst>
            <pc:docMk/>
            <pc:sldMk cId="2706048714" sldId="261"/>
            <ac:spMk id="28" creationId="{B905CDE4-B751-4B3E-B625-6E59F8903414}"/>
          </ac:spMkLst>
        </pc:spChg>
        <pc:spChg chg="add">
          <ac:chgData name="Sirni, Avery" userId="S::27asirni@wsdweb.org::448bc080-e035-46e2-9276-4bca22efd457" providerId="AD" clId="Web-{7EE644B4-B23F-A30D-B43F-4D0F8F8881A8}" dt="2020-01-19T20:49:12.722" v="441"/>
          <ac:spMkLst>
            <pc:docMk/>
            <pc:sldMk cId="2706048714" sldId="261"/>
            <ac:spMk id="30" creationId="{08108C16-F4C0-44AA-999D-17BD39219B24}"/>
          </ac:spMkLst>
        </pc:spChg>
        <pc:spChg chg="add">
          <ac:chgData name="Sirni, Avery" userId="S::27asirni@wsdweb.org::448bc080-e035-46e2-9276-4bca22efd457" providerId="AD" clId="Web-{7EE644B4-B23F-A30D-B43F-4D0F8F8881A8}" dt="2020-01-19T20:49:12.722" v="441"/>
          <ac:spMkLst>
            <pc:docMk/>
            <pc:sldMk cId="2706048714" sldId="261"/>
            <ac:spMk id="32" creationId="{C8F10CB3-3B5E-4C7A-98CF-B87454DDFA39}"/>
          </ac:spMkLst>
        </pc:spChg>
        <pc:picChg chg="add mod ord modCrop">
          <ac:chgData name="Sirni, Avery" userId="S::27asirni@wsdweb.org::448bc080-e035-46e2-9276-4bca22efd457" providerId="AD" clId="Web-{7EE644B4-B23F-A30D-B43F-4D0F8F8881A8}" dt="2020-01-19T20:49:12.722" v="441"/>
          <ac:picMkLst>
            <pc:docMk/>
            <pc:sldMk cId="2706048714" sldId="261"/>
            <ac:picMk id="5" creationId="{8381748D-7BDA-421D-8D0A-B972372B3321}"/>
          </ac:picMkLst>
        </pc:picChg>
        <pc:picChg chg="add mod">
          <ac:chgData name="Sirni, Avery" userId="S::27asirni@wsdweb.org::448bc080-e035-46e2-9276-4bca22efd457" providerId="AD" clId="Web-{7EE644B4-B23F-A30D-B43F-4D0F8F8881A8}" dt="2020-01-19T20:49:12.722" v="441"/>
          <ac:picMkLst>
            <pc:docMk/>
            <pc:sldMk cId="2706048714" sldId="261"/>
            <ac:picMk id="9" creationId="{A6EE18F2-9B82-4015-A648-975BC9E96987}"/>
          </ac:picMkLst>
        </pc:picChg>
        <pc:picChg chg="add mod">
          <ac:chgData name="Sirni, Avery" userId="S::27asirni@wsdweb.org::448bc080-e035-46e2-9276-4bca22efd457" providerId="AD" clId="Web-{7EE644B4-B23F-A30D-B43F-4D0F8F8881A8}" dt="2020-01-19T20:49:12.722" v="441"/>
          <ac:picMkLst>
            <pc:docMk/>
            <pc:sldMk cId="2706048714" sldId="261"/>
            <ac:picMk id="11" creationId="{58361793-8957-438F-BB15-7973ED352FF5}"/>
          </ac:picMkLst>
        </pc:picChg>
        <pc:picChg chg="add del mod">
          <ac:chgData name="Sirni, Avery" userId="S::27asirni@wsdweb.org::448bc080-e035-46e2-9276-4bca22efd457" providerId="AD" clId="Web-{7EE644B4-B23F-A30D-B43F-4D0F8F8881A8}" dt="2020-01-19T20:48:15.097" v="426"/>
          <ac:picMkLst>
            <pc:docMk/>
            <pc:sldMk cId="2706048714" sldId="261"/>
            <ac:picMk id="15" creationId="{D97770CE-E491-4994-A8FC-9382C22FC0BF}"/>
          </ac:picMkLst>
        </pc:picChg>
        <pc:picChg chg="add mod ord">
          <ac:chgData name="Sirni, Avery" userId="S::27asirni@wsdweb.org::448bc080-e035-46e2-9276-4bca22efd457" providerId="AD" clId="Web-{7EE644B4-B23F-A30D-B43F-4D0F8F8881A8}" dt="2020-01-19T20:49:12.722" v="441"/>
          <ac:picMkLst>
            <pc:docMk/>
            <pc:sldMk cId="2706048714" sldId="261"/>
            <ac:picMk id="19" creationId="{A2949981-7521-40C2-AC99-DB1CBBDB4298}"/>
          </ac:picMkLst>
        </pc:picChg>
      </pc:sldChg>
      <pc:sldChg chg="modSp new del">
        <pc:chgData name="Sirni, Avery" userId="S::27asirni@wsdweb.org::448bc080-e035-46e2-9276-4bca22efd457" providerId="AD" clId="Web-{7EE644B4-B23F-A30D-B43F-4D0F8F8881A8}" dt="2020-01-19T20:37:16.313" v="215"/>
        <pc:sldMkLst>
          <pc:docMk/>
          <pc:sldMk cId="3102991538" sldId="261"/>
        </pc:sldMkLst>
        <pc:spChg chg="mod">
          <ac:chgData name="Sirni, Avery" userId="S::27asirni@wsdweb.org::448bc080-e035-46e2-9276-4bca22efd457" providerId="AD" clId="Web-{7EE644B4-B23F-A30D-B43F-4D0F8F8881A8}" dt="2020-01-19T20:37:13.798" v="214" actId="20577"/>
          <ac:spMkLst>
            <pc:docMk/>
            <pc:sldMk cId="3102991538" sldId="261"/>
            <ac:spMk id="2" creationId="{5023BB3B-6CEA-434A-BDD1-B7623A13155A}"/>
          </ac:spMkLst>
        </pc:spChg>
        <pc:spChg chg="mod">
          <ac:chgData name="Sirni, Avery" userId="S::27asirni@wsdweb.org::448bc080-e035-46e2-9276-4bca22efd457" providerId="AD" clId="Web-{7EE644B4-B23F-A30D-B43F-4D0F8F8881A8}" dt="2020-01-19T20:37:08.860" v="188" actId="1076"/>
          <ac:spMkLst>
            <pc:docMk/>
            <pc:sldMk cId="3102991538" sldId="261"/>
            <ac:spMk id="3" creationId="{F90DFED9-F0FD-49EE-AA2B-DC953565E69E}"/>
          </ac:spMkLst>
        </pc:spChg>
      </pc:sldChg>
    </pc:docChg>
  </pc:docChgLst>
  <pc:docChgLst>
    <pc:chgData name="Sirni, Avery" userId="S::27asirni@wsdweb.org::448bc080-e035-46e2-9276-4bca22efd457" providerId="AD" clId="Web-{B1168D72-39FF-DA57-29B9-C55B86C9AD8F}"/>
    <pc:docChg chg="modSld">
      <pc:chgData name="Sirni, Avery" userId="S::27asirni@wsdweb.org::448bc080-e035-46e2-9276-4bca22efd457" providerId="AD" clId="Web-{B1168D72-39FF-DA57-29B9-C55B86C9AD8F}" dt="2020-01-15T21:12:23.929" v="1" actId="1076"/>
      <pc:docMkLst>
        <pc:docMk/>
      </pc:docMkLst>
      <pc:sldChg chg="modSp">
        <pc:chgData name="Sirni, Avery" userId="S::27asirni@wsdweb.org::448bc080-e035-46e2-9276-4bca22efd457" providerId="AD" clId="Web-{B1168D72-39FF-DA57-29B9-C55B86C9AD8F}" dt="2020-01-15T21:12:23.929" v="1" actId="1076"/>
        <pc:sldMkLst>
          <pc:docMk/>
          <pc:sldMk cId="777051583" sldId="257"/>
        </pc:sldMkLst>
        <pc:spChg chg="mod">
          <ac:chgData name="Sirni, Avery" userId="S::27asirni@wsdweb.org::448bc080-e035-46e2-9276-4bca22efd457" providerId="AD" clId="Web-{B1168D72-39FF-DA57-29B9-C55B86C9AD8F}" dt="2020-01-15T21:12:23.929" v="1" actId="1076"/>
          <ac:spMkLst>
            <pc:docMk/>
            <pc:sldMk cId="777051583" sldId="257"/>
            <ac:spMk id="2" creationId="{72D2935C-7D25-40CA-8003-9876C6923691}"/>
          </ac:spMkLst>
        </pc:spChg>
        <pc:picChg chg="mod">
          <ac:chgData name="Sirni, Avery" userId="S::27asirni@wsdweb.org::448bc080-e035-46e2-9276-4bca22efd457" providerId="AD" clId="Web-{B1168D72-39FF-DA57-29B9-C55B86C9AD8F}" dt="2020-01-15T21:12:06.976" v="0" actId="1076"/>
          <ac:picMkLst>
            <pc:docMk/>
            <pc:sldMk cId="777051583" sldId="257"/>
            <ac:picMk id="5" creationId="{70CFC491-0725-4DD2-B122-DB66BABED0A3}"/>
          </ac:picMkLst>
        </pc:picChg>
      </pc:sldChg>
    </pc:docChg>
  </pc:docChgLst>
  <pc:docChgLst>
    <pc:chgData name="Sirni, Avery" userId="S::27asirni@wsdweb.org::448bc080-e035-46e2-9276-4bca22efd457" providerId="AD" clId="Web-{9E486721-D2BC-12A1-6251-F9D904F1B85E}"/>
    <pc:docChg chg="addSld modSld">
      <pc:chgData name="Sirni, Avery" userId="S::27asirni@wsdweb.org::448bc080-e035-46e2-9276-4bca22efd457" providerId="AD" clId="Web-{9E486721-D2BC-12A1-6251-F9D904F1B85E}" dt="2020-01-18T00:03:14.280" v="646" actId="14100"/>
      <pc:docMkLst>
        <pc:docMk/>
      </pc:docMkLst>
      <pc:sldChg chg="addSp delSp modSp mod setClrOvrMap">
        <pc:chgData name="Sirni, Avery" userId="S::27asirni@wsdweb.org::448bc080-e035-46e2-9276-4bca22efd457" providerId="AD" clId="Web-{9E486721-D2BC-12A1-6251-F9D904F1B85E}" dt="2020-01-17T23:45:05.994" v="260"/>
        <pc:sldMkLst>
          <pc:docMk/>
          <pc:sldMk cId="109857222" sldId="256"/>
        </pc:sldMkLst>
        <pc:spChg chg="mod">
          <ac:chgData name="Sirni, Avery" userId="S::27asirni@wsdweb.org::448bc080-e035-46e2-9276-4bca22efd457" providerId="AD" clId="Web-{9E486721-D2BC-12A1-6251-F9D904F1B85E}" dt="2020-01-17T23:45:05.994" v="26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irni, Avery" userId="S::27asirni@wsdweb.org::448bc080-e035-46e2-9276-4bca22efd457" providerId="AD" clId="Web-{9E486721-D2BC-12A1-6251-F9D904F1B85E}" dt="2020-01-17T23:45:05.994" v="26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irni, Avery" userId="S::27asirni@wsdweb.org::448bc080-e035-46e2-9276-4bca22efd457" providerId="AD" clId="Web-{9E486721-D2BC-12A1-6251-F9D904F1B85E}" dt="2020-01-17T23:45:05.994" v="260"/>
          <ac:spMkLst>
            <pc:docMk/>
            <pc:sldMk cId="109857222" sldId="256"/>
            <ac:spMk id="11" creationId="{AB45A142-4255-493C-8284-5D566C121B10}"/>
          </ac:spMkLst>
        </pc:spChg>
        <pc:spChg chg="add">
          <ac:chgData name="Sirni, Avery" userId="S::27asirni@wsdweb.org::448bc080-e035-46e2-9276-4bca22efd457" providerId="AD" clId="Web-{9E486721-D2BC-12A1-6251-F9D904F1B85E}" dt="2020-01-17T23:45:05.994" v="260"/>
          <ac:spMkLst>
            <pc:docMk/>
            <pc:sldMk cId="109857222" sldId="256"/>
            <ac:spMk id="17" creationId="{87CC2527-562A-4F69-B487-4371E5B243E7}"/>
          </ac:spMkLst>
        </pc:spChg>
        <pc:spChg chg="add del">
          <ac:chgData name="Sirni, Avery" userId="S::27asirni@wsdweb.org::448bc080-e035-46e2-9276-4bca22efd457" providerId="AD" clId="Web-{9E486721-D2BC-12A1-6251-F9D904F1B85E}" dt="2020-01-17T23:45:05.979" v="259"/>
          <ac:spMkLst>
            <pc:docMk/>
            <pc:sldMk cId="109857222" sldId="256"/>
            <ac:spMk id="18" creationId="{559AE206-7EBA-4D33-8BC9-9D8158553F0E}"/>
          </ac:spMkLst>
        </pc:spChg>
        <pc:spChg chg="add del">
          <ac:chgData name="Sirni, Avery" userId="S::27asirni@wsdweb.org::448bc080-e035-46e2-9276-4bca22efd457" providerId="AD" clId="Web-{9E486721-D2BC-12A1-6251-F9D904F1B85E}" dt="2020-01-17T23:45:02.244" v="257"/>
          <ac:spMkLst>
            <pc:docMk/>
            <pc:sldMk cId="109857222" sldId="256"/>
            <ac:spMk id="19" creationId="{B0354608-2C0B-45C8-8C8B-8E3ED2EF58E4}"/>
          </ac:spMkLst>
        </pc:spChg>
        <pc:spChg chg="add del">
          <ac:chgData name="Sirni, Avery" userId="S::27asirni@wsdweb.org::448bc080-e035-46e2-9276-4bca22efd457" providerId="AD" clId="Web-{9E486721-D2BC-12A1-6251-F9D904F1B85E}" dt="2020-01-17T23:45:05.979" v="259"/>
          <ac:spMkLst>
            <pc:docMk/>
            <pc:sldMk cId="109857222" sldId="256"/>
            <ac:spMk id="20" creationId="{6437D937-A7F1-4011-92B4-328E5BE1B166}"/>
          </ac:spMkLst>
        </pc:spChg>
        <pc:spChg chg="add del">
          <ac:chgData name="Sirni, Avery" userId="S::27asirni@wsdweb.org::448bc080-e035-46e2-9276-4bca22efd457" providerId="AD" clId="Web-{9E486721-D2BC-12A1-6251-F9D904F1B85E}" dt="2020-01-17T23:45:02.244" v="257"/>
          <ac:spMkLst>
            <pc:docMk/>
            <pc:sldMk cId="109857222" sldId="256"/>
            <ac:spMk id="21" creationId="{A69EB637-CEDE-43AD-8B65-DDD63C08FB34}"/>
          </ac:spMkLst>
        </pc:spChg>
        <pc:spChg chg="add del">
          <ac:chgData name="Sirni, Avery" userId="S::27asirni@wsdweb.org::448bc080-e035-46e2-9276-4bca22efd457" providerId="AD" clId="Web-{9E486721-D2BC-12A1-6251-F9D904F1B85E}" dt="2020-01-17T23:45:05.979" v="259"/>
          <ac:spMkLst>
            <pc:docMk/>
            <pc:sldMk cId="109857222" sldId="256"/>
            <ac:spMk id="22" creationId="{B672F332-AF08-46C6-94F0-77684310D7B7}"/>
          </ac:spMkLst>
        </pc:spChg>
        <pc:spChg chg="add del">
          <ac:chgData name="Sirni, Avery" userId="S::27asirni@wsdweb.org::448bc080-e035-46e2-9276-4bca22efd457" providerId="AD" clId="Web-{9E486721-D2BC-12A1-6251-F9D904F1B85E}" dt="2020-01-17T23:45:02.244" v="257"/>
          <ac:spMkLst>
            <pc:docMk/>
            <pc:sldMk cId="109857222" sldId="256"/>
            <ac:spMk id="23" creationId="{CDD7DB09-290B-4A1F-BFC1-51ED7C978ED6}"/>
          </ac:spMkLst>
        </pc:spChg>
        <pc:spChg chg="add del">
          <ac:chgData name="Sirni, Avery" userId="S::27asirni@wsdweb.org::448bc080-e035-46e2-9276-4bca22efd457" providerId="AD" clId="Web-{9E486721-D2BC-12A1-6251-F9D904F1B85E}" dt="2020-01-17T23:45:05.979" v="259"/>
          <ac:spMkLst>
            <pc:docMk/>
            <pc:sldMk cId="109857222" sldId="256"/>
            <ac:spMk id="24" creationId="{34244EF8-D73A-40E1-BE73-D46E6B4B04ED}"/>
          </ac:spMkLst>
        </pc:spChg>
        <pc:spChg chg="add del">
          <ac:chgData name="Sirni, Avery" userId="S::27asirni@wsdweb.org::448bc080-e035-46e2-9276-4bca22efd457" providerId="AD" clId="Web-{9E486721-D2BC-12A1-6251-F9D904F1B85E}" dt="2020-01-17T23:45:02.244" v="257"/>
          <ac:spMkLst>
            <pc:docMk/>
            <pc:sldMk cId="109857222" sldId="256"/>
            <ac:spMk id="25" creationId="{B0FAED46-1BF7-48DB-980D-571CD2A30DC4}"/>
          </ac:spMkLst>
        </pc:spChg>
        <pc:spChg chg="add del">
          <ac:chgData name="Sirni, Avery" userId="S::27asirni@wsdweb.org::448bc080-e035-46e2-9276-4bca22efd457" providerId="AD" clId="Web-{9E486721-D2BC-12A1-6251-F9D904F1B85E}" dt="2020-01-17T23:45:05.979" v="259"/>
          <ac:spMkLst>
            <pc:docMk/>
            <pc:sldMk cId="109857222" sldId="256"/>
            <ac:spMk id="26" creationId="{AB84D7E8-4ECB-42D7-ADBF-01689B0F24AE}"/>
          </ac:spMkLst>
        </pc:spChg>
        <pc:picChg chg="add del">
          <ac:chgData name="Sirni, Avery" userId="S::27asirni@wsdweb.org::448bc080-e035-46e2-9276-4bca22efd457" providerId="AD" clId="Web-{9E486721-D2BC-12A1-6251-F9D904F1B85E}" dt="2020-01-17T23:45:02.244" v="257"/>
          <ac:picMkLst>
            <pc:docMk/>
            <pc:sldMk cId="109857222" sldId="256"/>
            <ac:picMk id="15" creationId="{CB08D400-024F-4710-8CFB-EB8179ADB4B8}"/>
          </ac:picMkLst>
        </pc:picChg>
        <pc:picChg chg="add">
          <ac:chgData name="Sirni, Avery" userId="S::27asirni@wsdweb.org::448bc080-e035-46e2-9276-4bca22efd457" providerId="AD" clId="Web-{9E486721-D2BC-12A1-6251-F9D904F1B85E}" dt="2020-01-17T23:45:05.994" v="260"/>
          <ac:picMkLst>
            <pc:docMk/>
            <pc:sldMk cId="109857222" sldId="256"/>
            <ac:picMk id="16" creationId="{30C3B515-81E4-4985-AA14-EDC7BDAC0FA3}"/>
          </ac:picMkLst>
        </pc:picChg>
        <pc:cxnChg chg="add del">
          <ac:chgData name="Sirni, Avery" userId="S::27asirni@wsdweb.org::448bc080-e035-46e2-9276-4bca22efd457" providerId="AD" clId="Web-{9E486721-D2BC-12A1-6251-F9D904F1B85E}" dt="2020-01-17T23:45:05.994" v="260"/>
          <ac:cxnSpMkLst>
            <pc:docMk/>
            <pc:sldMk cId="109857222" sldId="256"/>
            <ac:cxnSpMk id="13" creationId="{38FB9660-F42F-4313-BBC4-47C007FE484C}"/>
          </ac:cxnSpMkLst>
        </pc:cxnChg>
        <pc:cxnChg chg="add">
          <ac:chgData name="Sirni, Avery" userId="S::27asirni@wsdweb.org::448bc080-e035-46e2-9276-4bca22efd457" providerId="AD" clId="Web-{9E486721-D2BC-12A1-6251-F9D904F1B85E}" dt="2020-01-17T23:45:05.994" v="260"/>
          <ac:cxnSpMkLst>
            <pc:docMk/>
            <pc:sldMk cId="109857222" sldId="256"/>
            <ac:cxnSpMk id="27" creationId="{BCDAEC91-5BCE-4B55-9CC0-43EF94CB734B}"/>
          </ac:cxnSpMkLst>
        </pc:cxnChg>
        <pc:cxnChg chg="add del">
          <ac:chgData name="Sirni, Avery" userId="S::27asirni@wsdweb.org::448bc080-e035-46e2-9276-4bca22efd457" providerId="AD" clId="Web-{9E486721-D2BC-12A1-6251-F9D904F1B85E}" dt="2020-01-17T23:45:05.979" v="259"/>
          <ac:cxnSpMkLst>
            <pc:docMk/>
            <pc:sldMk cId="109857222" sldId="256"/>
            <ac:cxnSpMk id="28" creationId="{9E8E38ED-369A-44C2-B635-0BED0E48A6E8}"/>
          </ac:cxnSpMkLst>
        </pc:cxnChg>
      </pc:sldChg>
      <pc:sldChg chg="addSp delSp modSp mod setClrOvrMap">
        <pc:chgData name="Sirni, Avery" userId="S::27asirni@wsdweb.org::448bc080-e035-46e2-9276-4bca22efd457" providerId="AD" clId="Web-{9E486721-D2BC-12A1-6251-F9D904F1B85E}" dt="2020-01-17T23:44:34.869" v="255" actId="1076"/>
        <pc:sldMkLst>
          <pc:docMk/>
          <pc:sldMk cId="777051583" sldId="257"/>
        </pc:sldMkLst>
        <pc:spChg chg="mod">
          <ac:chgData name="Sirni, Avery" userId="S::27asirni@wsdweb.org::448bc080-e035-46e2-9276-4bca22efd457" providerId="AD" clId="Web-{9E486721-D2BC-12A1-6251-F9D904F1B85E}" dt="2020-01-17T23:43:43.197" v="243"/>
          <ac:spMkLst>
            <pc:docMk/>
            <pc:sldMk cId="777051583" sldId="257"/>
            <ac:spMk id="2" creationId="{72D2935C-7D25-40CA-8003-9876C6923691}"/>
          </ac:spMkLst>
        </pc:spChg>
        <pc:spChg chg="mod ord">
          <ac:chgData name="Sirni, Avery" userId="S::27asirni@wsdweb.org::448bc080-e035-46e2-9276-4bca22efd457" providerId="AD" clId="Web-{9E486721-D2BC-12A1-6251-F9D904F1B85E}" dt="2020-01-17T23:44:15.447" v="244" actId="20577"/>
          <ac:spMkLst>
            <pc:docMk/>
            <pc:sldMk cId="777051583" sldId="257"/>
            <ac:spMk id="4" creationId="{EE8FA28D-3870-48EA-98BC-999763429AA5}"/>
          </ac:spMkLst>
        </pc:spChg>
        <pc:spChg chg="del">
          <ac:chgData name="Sirni, Avery" userId="S::27asirni@wsdweb.org::448bc080-e035-46e2-9276-4bca22efd457" providerId="AD" clId="Web-{9E486721-D2BC-12A1-6251-F9D904F1B85E}" dt="2020-01-17T23:43:10.560" v="231"/>
          <ac:spMkLst>
            <pc:docMk/>
            <pc:sldMk cId="777051583" sldId="257"/>
            <ac:spMk id="6" creationId="{CC599CC2-8266-4DC9-9B6E-6AEE1CAD5088}"/>
          </ac:spMkLst>
        </pc:spChg>
        <pc:spChg chg="add mod">
          <ac:chgData name="Sirni, Avery" userId="S::27asirni@wsdweb.org::448bc080-e035-46e2-9276-4bca22efd457" providerId="AD" clId="Web-{9E486721-D2BC-12A1-6251-F9D904F1B85E}" dt="2020-01-17T23:44:34.869" v="255" actId="1076"/>
          <ac:spMkLst>
            <pc:docMk/>
            <pc:sldMk cId="777051583" sldId="257"/>
            <ac:spMk id="7" creationId="{45702F59-0084-4754-9716-EF13EA1B6064}"/>
          </ac:spMkLst>
        </pc:spChg>
        <pc:spChg chg="add del">
          <ac:chgData name="Sirni, Avery" userId="S::27asirni@wsdweb.org::448bc080-e035-46e2-9276-4bca22efd457" providerId="AD" clId="Web-{9E486721-D2BC-12A1-6251-F9D904F1B85E}" dt="2020-01-17T23:43:43.197" v="243"/>
          <ac:spMkLst>
            <pc:docMk/>
            <pc:sldMk cId="777051583" sldId="257"/>
            <ac:spMk id="9" creationId="{0671A8AE-40A1-4631-A6B8-581AFF065482}"/>
          </ac:spMkLst>
        </pc:spChg>
        <pc:spChg chg="add del">
          <ac:chgData name="Sirni, Avery" userId="S::27asirni@wsdweb.org::448bc080-e035-46e2-9276-4bca22efd457" providerId="AD" clId="Web-{9E486721-D2BC-12A1-6251-F9D904F1B85E}" dt="2020-01-17T23:43:43.197" v="243"/>
          <ac:spMkLst>
            <pc:docMk/>
            <pc:sldMk cId="777051583" sldId="257"/>
            <ac:spMk id="10" creationId="{AB58EF07-17C2-48CF-ABB0-EEF1F17CB8F0}"/>
          </ac:spMkLst>
        </pc:spChg>
        <pc:spChg chg="add del">
          <ac:chgData name="Sirni, Avery" userId="S::27asirni@wsdweb.org::448bc080-e035-46e2-9276-4bca22efd457" providerId="AD" clId="Web-{9E486721-D2BC-12A1-6251-F9D904F1B85E}" dt="2020-01-17T23:43:43.197" v="243"/>
          <ac:spMkLst>
            <pc:docMk/>
            <pc:sldMk cId="777051583" sldId="257"/>
            <ac:spMk id="16" creationId="{AF2F604E-43BE-4DC3-B983-E071523364F8}"/>
          </ac:spMkLst>
        </pc:spChg>
        <pc:spChg chg="add del">
          <ac:chgData name="Sirni, Avery" userId="S::27asirni@wsdweb.org::448bc080-e035-46e2-9276-4bca22efd457" providerId="AD" clId="Web-{9E486721-D2BC-12A1-6251-F9D904F1B85E}" dt="2020-01-17T23:43:43.197" v="243"/>
          <ac:spMkLst>
            <pc:docMk/>
            <pc:sldMk cId="777051583" sldId="257"/>
            <ac:spMk id="18" creationId="{08C9B587-E65E-4B52-B37C-ABEBB6E87928}"/>
          </ac:spMkLst>
        </pc:spChg>
        <pc:spChg chg="add del">
          <ac:chgData name="Sirni, Avery" userId="S::27asirni@wsdweb.org::448bc080-e035-46e2-9276-4bca22efd457" providerId="AD" clId="Web-{9E486721-D2BC-12A1-6251-F9D904F1B85E}" dt="2020-01-17T23:43:43.181" v="242"/>
          <ac:spMkLst>
            <pc:docMk/>
            <pc:sldMk cId="777051583" sldId="257"/>
            <ac:spMk id="20" creationId="{4038CB10-1F5C-4D54-9DF7-12586DE5B007}"/>
          </ac:spMkLst>
        </pc:spChg>
        <pc:spChg chg="add del">
          <ac:chgData name="Sirni, Avery" userId="S::27asirni@wsdweb.org::448bc080-e035-46e2-9276-4bca22efd457" providerId="AD" clId="Web-{9E486721-D2BC-12A1-6251-F9D904F1B85E}" dt="2020-01-17T23:43:43.181" v="242"/>
          <ac:spMkLst>
            <pc:docMk/>
            <pc:sldMk cId="777051583" sldId="257"/>
            <ac:spMk id="21" creationId="{73ED6512-6858-4552-B699-9A97FE9A4EA2}"/>
          </ac:spMkLst>
        </pc:spChg>
        <pc:spChg chg="add">
          <ac:chgData name="Sirni, Avery" userId="S::27asirni@wsdweb.org::448bc080-e035-46e2-9276-4bca22efd457" providerId="AD" clId="Web-{9E486721-D2BC-12A1-6251-F9D904F1B85E}" dt="2020-01-17T23:43:43.197" v="243"/>
          <ac:spMkLst>
            <pc:docMk/>
            <pc:sldMk cId="777051583" sldId="257"/>
            <ac:spMk id="22" creationId="{D5997EA8-5EFC-40CD-A85F-C3C3BC5F9EB7}"/>
          </ac:spMkLst>
        </pc:spChg>
        <pc:spChg chg="add del">
          <ac:chgData name="Sirni, Avery" userId="S::27asirni@wsdweb.org::448bc080-e035-46e2-9276-4bca22efd457" providerId="AD" clId="Web-{9E486721-D2BC-12A1-6251-F9D904F1B85E}" dt="2020-01-17T23:43:40.368" v="240"/>
          <ac:spMkLst>
            <pc:docMk/>
            <pc:sldMk cId="777051583" sldId="257"/>
            <ac:spMk id="23" creationId="{3CD9DF72-87A3-404E-A828-84CBF11A8303}"/>
          </ac:spMkLst>
        </pc:spChg>
        <pc:spChg chg="add">
          <ac:chgData name="Sirni, Avery" userId="S::27asirni@wsdweb.org::448bc080-e035-46e2-9276-4bca22efd457" providerId="AD" clId="Web-{9E486721-D2BC-12A1-6251-F9D904F1B85E}" dt="2020-01-17T23:43:43.197" v="243"/>
          <ac:spMkLst>
            <pc:docMk/>
            <pc:sldMk cId="777051583" sldId="257"/>
            <ac:spMk id="24" creationId="{1CF6A1EC-BD15-42D9-A339-A3970CF7C65A}"/>
          </ac:spMkLst>
        </pc:spChg>
        <pc:spChg chg="add">
          <ac:chgData name="Sirni, Avery" userId="S::27asirni@wsdweb.org::448bc080-e035-46e2-9276-4bca22efd457" providerId="AD" clId="Web-{9E486721-D2BC-12A1-6251-F9D904F1B85E}" dt="2020-01-17T23:43:43.197" v="243"/>
          <ac:spMkLst>
            <pc:docMk/>
            <pc:sldMk cId="777051583" sldId="257"/>
            <ac:spMk id="27" creationId="{A720C27D-5C39-492B-BD68-C220C0F838AC}"/>
          </ac:spMkLst>
        </pc:spChg>
        <pc:spChg chg="add">
          <ac:chgData name="Sirni, Avery" userId="S::27asirni@wsdweb.org::448bc080-e035-46e2-9276-4bca22efd457" providerId="AD" clId="Web-{9E486721-D2BC-12A1-6251-F9D904F1B85E}" dt="2020-01-17T23:43:43.197" v="243"/>
          <ac:spMkLst>
            <pc:docMk/>
            <pc:sldMk cId="777051583" sldId="257"/>
            <ac:spMk id="29" creationId="{A4F3394A-A959-460A-ACF9-5FA682C76940}"/>
          </ac:spMkLst>
        </pc:spChg>
        <pc:picChg chg="add mod ord modCrop">
          <ac:chgData name="Sirni, Avery" userId="S::27asirni@wsdweb.org::448bc080-e035-46e2-9276-4bca22efd457" providerId="AD" clId="Web-{9E486721-D2BC-12A1-6251-F9D904F1B85E}" dt="2020-01-17T23:43:43.197" v="243"/>
          <ac:picMkLst>
            <pc:docMk/>
            <pc:sldMk cId="777051583" sldId="257"/>
            <ac:picMk id="3" creationId="{C9553F5C-9A3E-47F3-BDAD-E33876E7575A}"/>
          </ac:picMkLst>
        </pc:picChg>
        <pc:cxnChg chg="add del">
          <ac:chgData name="Sirni, Avery" userId="S::27asirni@wsdweb.org::448bc080-e035-46e2-9276-4bca22efd457" providerId="AD" clId="Web-{9E486721-D2BC-12A1-6251-F9D904F1B85E}" dt="2020-01-17T23:43:40.368" v="240"/>
          <ac:cxnSpMkLst>
            <pc:docMk/>
            <pc:sldMk cId="777051583" sldId="257"/>
            <ac:cxnSpMk id="25" creationId="{20E3A342-4D61-4E3F-AF90-1AB42AEB96CC}"/>
          </ac:cxnSpMkLst>
        </pc:cxnChg>
      </pc:sldChg>
      <pc:sldChg chg="addSp delSp modSp new">
        <pc:chgData name="Sirni, Avery" userId="S::27asirni@wsdweb.org::448bc080-e035-46e2-9276-4bca22efd457" providerId="AD" clId="Web-{9E486721-D2BC-12A1-6251-F9D904F1B85E}" dt="2020-01-17T23:51:58.397" v="352"/>
        <pc:sldMkLst>
          <pc:docMk/>
          <pc:sldMk cId="374422644" sldId="258"/>
        </pc:sldMkLst>
        <pc:spChg chg="mod">
          <ac:chgData name="Sirni, Avery" userId="S::27asirni@wsdweb.org::448bc080-e035-46e2-9276-4bca22efd457" providerId="AD" clId="Web-{9E486721-D2BC-12A1-6251-F9D904F1B85E}" dt="2020-01-17T23:49:36.770" v="324" actId="20577"/>
          <ac:spMkLst>
            <pc:docMk/>
            <pc:sldMk cId="374422644" sldId="258"/>
            <ac:spMk id="2" creationId="{4C997FDA-209A-4315-AD04-6A35C0E3929D}"/>
          </ac:spMkLst>
        </pc:spChg>
        <pc:spChg chg="mod">
          <ac:chgData name="Sirni, Avery" userId="S::27asirni@wsdweb.org::448bc080-e035-46e2-9276-4bca22efd457" providerId="AD" clId="Web-{9E486721-D2BC-12A1-6251-F9D904F1B85E}" dt="2020-01-17T23:45:34.542" v="266" actId="20577"/>
          <ac:spMkLst>
            <pc:docMk/>
            <pc:sldMk cId="374422644" sldId="258"/>
            <ac:spMk id="3" creationId="{993B34F8-1AC3-4897-9C6A-9627A1BF4DEB}"/>
          </ac:spMkLst>
        </pc:spChg>
        <pc:spChg chg="del">
          <ac:chgData name="Sirni, Avery" userId="S::27asirni@wsdweb.org::448bc080-e035-46e2-9276-4bca22efd457" providerId="AD" clId="Web-{9E486721-D2BC-12A1-6251-F9D904F1B85E}" dt="2020-01-17T23:46:10.964" v="274"/>
          <ac:spMkLst>
            <pc:docMk/>
            <pc:sldMk cId="374422644" sldId="258"/>
            <ac:spMk id="4" creationId="{5A3ECF79-AAAE-48C7-98F4-3CCE65244771}"/>
          </ac:spMkLst>
        </pc:spChg>
        <pc:spChg chg="mod">
          <ac:chgData name="Sirni, Avery" userId="S::27asirni@wsdweb.org::448bc080-e035-46e2-9276-4bca22efd457" providerId="AD" clId="Web-{9E486721-D2BC-12A1-6251-F9D904F1B85E}" dt="2020-01-17T23:51:56.303" v="350" actId="1076"/>
          <ac:spMkLst>
            <pc:docMk/>
            <pc:sldMk cId="374422644" sldId="258"/>
            <ac:spMk id="5" creationId="{0B0C7BA5-9885-4540-B852-5D18C808043A}"/>
          </ac:spMkLst>
        </pc:spChg>
        <pc:spChg chg="del">
          <ac:chgData name="Sirni, Avery" userId="S::27asirni@wsdweb.org::448bc080-e035-46e2-9276-4bca22efd457" providerId="AD" clId="Web-{9E486721-D2BC-12A1-6251-F9D904F1B85E}" dt="2020-01-17T23:47:01.074" v="281"/>
          <ac:spMkLst>
            <pc:docMk/>
            <pc:sldMk cId="374422644" sldId="258"/>
            <ac:spMk id="6" creationId="{E82AE037-A738-4744-90F4-88CE9BF96AE6}"/>
          </ac:spMkLst>
        </pc:spChg>
        <pc:spChg chg="add mod">
          <ac:chgData name="Sirni, Avery" userId="S::27asirni@wsdweb.org::448bc080-e035-46e2-9276-4bca22efd457" providerId="AD" clId="Web-{9E486721-D2BC-12A1-6251-F9D904F1B85E}" dt="2020-01-17T23:46:17.386" v="279" actId="20577"/>
          <ac:spMkLst>
            <pc:docMk/>
            <pc:sldMk cId="374422644" sldId="258"/>
            <ac:spMk id="9" creationId="{78E388A1-EC92-4F1D-A84F-AE1758917374}"/>
          </ac:spMkLst>
        </pc:spChg>
        <pc:spChg chg="add del mod">
          <ac:chgData name="Sirni, Avery" userId="S::27asirni@wsdweb.org::448bc080-e035-46e2-9276-4bca22efd457" providerId="AD" clId="Web-{9E486721-D2BC-12A1-6251-F9D904F1B85E}" dt="2020-01-17T23:47:06.403" v="285"/>
          <ac:spMkLst>
            <pc:docMk/>
            <pc:sldMk cId="374422644" sldId="258"/>
            <ac:spMk id="13" creationId="{FDCCF652-CC2F-4E89-B5AE-8BE8B01FB817}"/>
          </ac:spMkLst>
        </pc:spChg>
        <pc:spChg chg="add del mod">
          <ac:chgData name="Sirni, Avery" userId="S::27asirni@wsdweb.org::448bc080-e035-46e2-9276-4bca22efd457" providerId="AD" clId="Web-{9E486721-D2BC-12A1-6251-F9D904F1B85E}" dt="2020-01-17T23:50:29.849" v="338"/>
          <ac:spMkLst>
            <pc:docMk/>
            <pc:sldMk cId="374422644" sldId="258"/>
            <ac:spMk id="16" creationId="{3FAB8F6E-EBC3-4969-8907-E89F7B66A2D6}"/>
          </ac:spMkLst>
        </pc:spChg>
        <pc:spChg chg="add del mod">
          <ac:chgData name="Sirni, Avery" userId="S::27asirni@wsdweb.org::448bc080-e035-46e2-9276-4bca22efd457" providerId="AD" clId="Web-{9E486721-D2BC-12A1-6251-F9D904F1B85E}" dt="2020-01-17T23:49:59.193" v="331"/>
          <ac:spMkLst>
            <pc:docMk/>
            <pc:sldMk cId="374422644" sldId="258"/>
            <ac:spMk id="18" creationId="{E6D7E9A2-BC09-4BBD-9BFE-1D50AC2B5780}"/>
          </ac:spMkLst>
        </pc:spChg>
        <pc:spChg chg="add mod">
          <ac:chgData name="Sirni, Avery" userId="S::27asirni@wsdweb.org::448bc080-e035-46e2-9276-4bca22efd457" providerId="AD" clId="Web-{9E486721-D2BC-12A1-6251-F9D904F1B85E}" dt="2020-01-17T23:51:00.412" v="343" actId="14100"/>
          <ac:spMkLst>
            <pc:docMk/>
            <pc:sldMk cId="374422644" sldId="258"/>
            <ac:spMk id="21" creationId="{C7823720-0F6F-4DA6-AF89-FE1045B5677C}"/>
          </ac:spMkLst>
        </pc:spChg>
        <pc:graphicFrameChg chg="add del mod modGraphic">
          <ac:chgData name="Sirni, Avery" userId="S::27asirni@wsdweb.org::448bc080-e035-46e2-9276-4bca22efd457" providerId="AD" clId="Web-{9E486721-D2BC-12A1-6251-F9D904F1B85E}" dt="2020-01-17T23:51:58.397" v="352"/>
          <ac:graphicFrameMkLst>
            <pc:docMk/>
            <pc:sldMk cId="374422644" sldId="258"/>
            <ac:graphicFrameMk id="25" creationId="{F152E2A7-3897-4280-97B0-E6F74D1CD121}"/>
          </ac:graphicFrameMkLst>
        </pc:graphicFrameChg>
        <pc:picChg chg="add del mod ord">
          <ac:chgData name="Sirni, Avery" userId="S::27asirni@wsdweb.org::448bc080-e035-46e2-9276-4bca22efd457" providerId="AD" clId="Web-{9E486721-D2BC-12A1-6251-F9D904F1B85E}" dt="2020-01-17T23:49:39.614" v="327"/>
          <ac:picMkLst>
            <pc:docMk/>
            <pc:sldMk cId="374422644" sldId="258"/>
            <ac:picMk id="7" creationId="{DE415301-87FC-469D-93EF-8A8E0D727F20}"/>
          </ac:picMkLst>
        </pc:picChg>
        <pc:picChg chg="add del mod ord">
          <ac:chgData name="Sirni, Avery" userId="S::27asirni@wsdweb.org::448bc080-e035-46e2-9276-4bca22efd457" providerId="AD" clId="Web-{9E486721-D2BC-12A1-6251-F9D904F1B85E}" dt="2020-01-17T23:47:06.403" v="285"/>
          <ac:picMkLst>
            <pc:docMk/>
            <pc:sldMk cId="374422644" sldId="258"/>
            <ac:picMk id="11" creationId="{DDEEB469-756C-4BDE-B36E-D3B070372635}"/>
          </ac:picMkLst>
        </pc:picChg>
        <pc:picChg chg="add mod ord">
          <ac:chgData name="Sirni, Avery" userId="S::27asirni@wsdweb.org::448bc080-e035-46e2-9276-4bca22efd457" providerId="AD" clId="Web-{9E486721-D2BC-12A1-6251-F9D904F1B85E}" dt="2020-01-17T23:49:59.255" v="332"/>
          <ac:picMkLst>
            <pc:docMk/>
            <pc:sldMk cId="374422644" sldId="258"/>
            <ac:picMk id="19" creationId="{E890466C-0107-49B5-8320-52F8D07AF2C4}"/>
          </ac:picMkLst>
        </pc:picChg>
        <pc:picChg chg="add mod ord">
          <ac:chgData name="Sirni, Avery" userId="S::27asirni@wsdweb.org::448bc080-e035-46e2-9276-4bca22efd457" providerId="AD" clId="Web-{9E486721-D2BC-12A1-6251-F9D904F1B85E}" dt="2020-01-17T23:51:00.584" v="346" actId="14100"/>
          <ac:picMkLst>
            <pc:docMk/>
            <pc:sldMk cId="374422644" sldId="258"/>
            <ac:picMk id="23" creationId="{F7BD4E6E-E9DA-4151-A1E7-990563849994}"/>
          </ac:picMkLst>
        </pc:picChg>
      </pc:sldChg>
      <pc:sldChg chg="addSp delSp modSp new mod setBg setClrOvrMap">
        <pc:chgData name="Sirni, Avery" userId="S::27asirni@wsdweb.org::448bc080-e035-46e2-9276-4bca22efd457" providerId="AD" clId="Web-{9E486721-D2BC-12A1-6251-F9D904F1B85E}" dt="2020-01-18T00:03:14.280" v="646" actId="14100"/>
        <pc:sldMkLst>
          <pc:docMk/>
          <pc:sldMk cId="816303549" sldId="259"/>
        </pc:sldMkLst>
        <pc:spChg chg="mod">
          <ac:chgData name="Sirni, Avery" userId="S::27asirni@wsdweb.org::448bc080-e035-46e2-9276-4bca22efd457" providerId="AD" clId="Web-{9E486721-D2BC-12A1-6251-F9D904F1B85E}" dt="2020-01-18T00:02:51.373" v="639"/>
          <ac:spMkLst>
            <pc:docMk/>
            <pc:sldMk cId="816303549" sldId="259"/>
            <ac:spMk id="2" creationId="{A6ABA076-070B-4FA3-9DD6-A449EBA2C871}"/>
          </ac:spMkLst>
        </pc:spChg>
        <pc:spChg chg="del">
          <ac:chgData name="Sirni, Avery" userId="S::27asirni@wsdweb.org::448bc080-e035-46e2-9276-4bca22efd457" providerId="AD" clId="Web-{9E486721-D2BC-12A1-6251-F9D904F1B85E}" dt="2020-01-18T00:00:05.247" v="589"/>
          <ac:spMkLst>
            <pc:docMk/>
            <pc:sldMk cId="816303549" sldId="259"/>
            <ac:spMk id="3" creationId="{317AF59B-21EC-4166-85BB-8F5AAF702C2E}"/>
          </ac:spMkLst>
        </pc:spChg>
        <pc:spChg chg="mod">
          <ac:chgData name="Sirni, Avery" userId="S::27asirni@wsdweb.org::448bc080-e035-46e2-9276-4bca22efd457" providerId="AD" clId="Web-{9E486721-D2BC-12A1-6251-F9D904F1B85E}" dt="2020-01-18T00:02:51.373" v="639"/>
          <ac:spMkLst>
            <pc:docMk/>
            <pc:sldMk cId="816303549" sldId="259"/>
            <ac:spMk id="4" creationId="{3054ED75-004F-4946-B95A-95F79619E487}"/>
          </ac:spMkLst>
        </pc:spChg>
        <pc:spChg chg="add mod ord">
          <ac:chgData name="Sirni, Avery" userId="S::27asirni@wsdweb.org::448bc080-e035-46e2-9276-4bca22efd457" providerId="AD" clId="Web-{9E486721-D2BC-12A1-6251-F9D904F1B85E}" dt="2020-01-18T00:02:51.373" v="639"/>
          <ac:spMkLst>
            <pc:docMk/>
            <pc:sldMk cId="816303549" sldId="259"/>
            <ac:spMk id="7" creationId="{3A2C2647-FFAB-4F9B-AC7C-EC4AC3F15E53}"/>
          </ac:spMkLst>
        </pc:spChg>
        <pc:spChg chg="add mod">
          <ac:chgData name="Sirni, Avery" userId="S::27asirni@wsdweb.org::448bc080-e035-46e2-9276-4bca22efd457" providerId="AD" clId="Web-{9E486721-D2BC-12A1-6251-F9D904F1B85E}" dt="2020-01-18T00:01:04.700" v="613" actId="20577"/>
          <ac:spMkLst>
            <pc:docMk/>
            <pc:sldMk cId="816303549" sldId="259"/>
            <ac:spMk id="11" creationId="{EFF88CED-10BD-4A3D-B741-758E6EC4F8D6}"/>
          </ac:spMkLst>
        </pc:spChg>
        <pc:spChg chg="add mod">
          <ac:chgData name="Sirni, Avery" userId="S::27asirni@wsdweb.org::448bc080-e035-46e2-9276-4bca22efd457" providerId="AD" clId="Web-{9E486721-D2BC-12A1-6251-F9D904F1B85E}" dt="2020-01-18T00:01:41.029" v="625" actId="20577"/>
          <ac:spMkLst>
            <pc:docMk/>
            <pc:sldMk cId="816303549" sldId="259"/>
            <ac:spMk id="15" creationId="{9668100F-4873-48E2-8878-21B936388DDE}"/>
          </ac:spMkLst>
        </pc:spChg>
        <pc:spChg chg="add mod">
          <ac:chgData name="Sirni, Avery" userId="S::27asirni@wsdweb.org::448bc080-e035-46e2-9276-4bca22efd457" providerId="AD" clId="Web-{9E486721-D2BC-12A1-6251-F9D904F1B85E}" dt="2020-01-18T00:03:03.905" v="645" actId="1076"/>
          <ac:spMkLst>
            <pc:docMk/>
            <pc:sldMk cId="816303549" sldId="259"/>
            <ac:spMk id="19" creationId="{61BAB12B-715B-465E-AA11-5EE4BA8BAF62}"/>
          </ac:spMkLst>
        </pc:spChg>
        <pc:spChg chg="add">
          <ac:chgData name="Sirni, Avery" userId="S::27asirni@wsdweb.org::448bc080-e035-46e2-9276-4bca22efd457" providerId="AD" clId="Web-{9E486721-D2BC-12A1-6251-F9D904F1B85E}" dt="2020-01-18T00:02:51.373" v="639"/>
          <ac:spMkLst>
            <pc:docMk/>
            <pc:sldMk cId="816303549" sldId="259"/>
            <ac:spMk id="24" creationId="{07977D39-626F-40D7-B00F-16E02602DD5A}"/>
          </ac:spMkLst>
        </pc:spChg>
        <pc:spChg chg="add">
          <ac:chgData name="Sirni, Avery" userId="S::27asirni@wsdweb.org::448bc080-e035-46e2-9276-4bca22efd457" providerId="AD" clId="Web-{9E486721-D2BC-12A1-6251-F9D904F1B85E}" dt="2020-01-18T00:02:51.373" v="639"/>
          <ac:spMkLst>
            <pc:docMk/>
            <pc:sldMk cId="816303549" sldId="259"/>
            <ac:spMk id="26" creationId="{B905CDE4-B751-4B3E-B625-6E59F8903414}"/>
          </ac:spMkLst>
        </pc:spChg>
        <pc:spChg chg="add">
          <ac:chgData name="Sirni, Avery" userId="S::27asirni@wsdweb.org::448bc080-e035-46e2-9276-4bca22efd457" providerId="AD" clId="Web-{9E486721-D2BC-12A1-6251-F9D904F1B85E}" dt="2020-01-18T00:02:51.373" v="639"/>
          <ac:spMkLst>
            <pc:docMk/>
            <pc:sldMk cId="816303549" sldId="259"/>
            <ac:spMk id="28" creationId="{08108C16-F4C0-44AA-999D-17BD39219B24}"/>
          </ac:spMkLst>
        </pc:spChg>
        <pc:spChg chg="add">
          <ac:chgData name="Sirni, Avery" userId="S::27asirni@wsdweb.org::448bc080-e035-46e2-9276-4bca22efd457" providerId="AD" clId="Web-{9E486721-D2BC-12A1-6251-F9D904F1B85E}" dt="2020-01-18T00:02:51.373" v="639"/>
          <ac:spMkLst>
            <pc:docMk/>
            <pc:sldMk cId="816303549" sldId="259"/>
            <ac:spMk id="30" creationId="{C8F10CB3-3B5E-4C7A-98CF-B87454DDFA39}"/>
          </ac:spMkLst>
        </pc:spChg>
        <pc:picChg chg="add mod ord modCrop">
          <ac:chgData name="Sirni, Avery" userId="S::27asirni@wsdweb.org::448bc080-e035-46e2-9276-4bca22efd457" providerId="AD" clId="Web-{9E486721-D2BC-12A1-6251-F9D904F1B85E}" dt="2020-01-18T00:02:51.373" v="639"/>
          <ac:picMkLst>
            <pc:docMk/>
            <pc:sldMk cId="816303549" sldId="259"/>
            <ac:picMk id="5" creationId="{40BA72E6-BB2E-4630-8BC6-6A0F3AED8644}"/>
          </ac:picMkLst>
        </pc:picChg>
        <pc:picChg chg="add mod">
          <ac:chgData name="Sirni, Avery" userId="S::27asirni@wsdweb.org::448bc080-e035-46e2-9276-4bca22efd457" providerId="AD" clId="Web-{9E486721-D2BC-12A1-6251-F9D904F1B85E}" dt="2020-01-18T00:02:51.373" v="639"/>
          <ac:picMkLst>
            <pc:docMk/>
            <pc:sldMk cId="816303549" sldId="259"/>
            <ac:picMk id="9" creationId="{7F65E097-88AD-41C2-A406-A32DFBD36034}"/>
          </ac:picMkLst>
        </pc:picChg>
        <pc:picChg chg="add mod ord">
          <ac:chgData name="Sirni, Avery" userId="S::27asirni@wsdweb.org::448bc080-e035-46e2-9276-4bca22efd457" providerId="AD" clId="Web-{9E486721-D2BC-12A1-6251-F9D904F1B85E}" dt="2020-01-18T00:02:51.373" v="639"/>
          <ac:picMkLst>
            <pc:docMk/>
            <pc:sldMk cId="816303549" sldId="259"/>
            <ac:picMk id="13" creationId="{0F42B498-4405-4E2C-BC6D-D97444F36864}"/>
          </ac:picMkLst>
        </pc:picChg>
        <pc:picChg chg="add mod ord">
          <ac:chgData name="Sirni, Avery" userId="S::27asirni@wsdweb.org::448bc080-e035-46e2-9276-4bca22efd457" providerId="AD" clId="Web-{9E486721-D2BC-12A1-6251-F9D904F1B85E}" dt="2020-01-18T00:03:14.280" v="646" actId="14100"/>
          <ac:picMkLst>
            <pc:docMk/>
            <pc:sldMk cId="816303549" sldId="259"/>
            <ac:picMk id="17" creationId="{D513E204-DE1B-48AB-BEBF-9F227C633EC1}"/>
          </ac:picMkLst>
        </pc:picChg>
      </pc:sldChg>
    </pc:docChg>
  </pc:docChgLst>
  <pc:docChgLst>
    <pc:chgData name="Sirni, Avery" userId="S::27asirni@wsdweb.org::448bc080-e035-46e2-9276-4bca22efd457" providerId="AD" clId="Web-{219604CA-AE36-B912-799C-A8346CF29C8E}"/>
    <pc:docChg chg="addSld modSld">
      <pc:chgData name="Sirni, Avery" userId="S::27asirni@wsdweb.org::448bc080-e035-46e2-9276-4bca22efd457" providerId="AD" clId="Web-{219604CA-AE36-B912-799C-A8346CF29C8E}" dt="2020-01-21T16:15:17.784" v="569" actId="20577"/>
      <pc:docMkLst>
        <pc:docMk/>
      </pc:docMkLst>
      <pc:sldChg chg="modSp">
        <pc:chgData name="Sirni, Avery" userId="S::27asirni@wsdweb.org::448bc080-e035-46e2-9276-4bca22efd457" providerId="AD" clId="Web-{219604CA-AE36-B912-799C-A8346CF29C8E}" dt="2020-01-21T16:04:42.988" v="24" actId="20577"/>
        <pc:sldMkLst>
          <pc:docMk/>
          <pc:sldMk cId="2912754893" sldId="260"/>
        </pc:sldMkLst>
        <pc:spChg chg="mod">
          <ac:chgData name="Sirni, Avery" userId="S::27asirni@wsdweb.org::448bc080-e035-46e2-9276-4bca22efd457" providerId="AD" clId="Web-{219604CA-AE36-B912-799C-A8346CF29C8E}" dt="2020-01-21T16:04:42.988" v="24" actId="20577"/>
          <ac:spMkLst>
            <pc:docMk/>
            <pc:sldMk cId="2912754893" sldId="260"/>
            <ac:spMk id="2" creationId="{02288604-936D-48E3-810C-11F3907BDA9F}"/>
          </ac:spMkLst>
        </pc:spChg>
      </pc:sldChg>
      <pc:sldChg chg="addSp delSp modSp new mod setBg">
        <pc:chgData name="Sirni, Avery" userId="S::27asirni@wsdweb.org::448bc080-e035-46e2-9276-4bca22efd457" providerId="AD" clId="Web-{219604CA-AE36-B912-799C-A8346CF29C8E}" dt="2020-01-21T16:11:36.815" v="438" actId="1076"/>
        <pc:sldMkLst>
          <pc:docMk/>
          <pc:sldMk cId="4226241959" sldId="262"/>
        </pc:sldMkLst>
        <pc:spChg chg="mod ord">
          <ac:chgData name="Sirni, Avery" userId="S::27asirni@wsdweb.org::448bc080-e035-46e2-9276-4bca22efd457" providerId="AD" clId="Web-{219604CA-AE36-B912-799C-A8346CF29C8E}" dt="2020-01-21T16:11:11.065" v="424"/>
          <ac:spMkLst>
            <pc:docMk/>
            <pc:sldMk cId="4226241959" sldId="262"/>
            <ac:spMk id="2" creationId="{C69A6657-5A35-49A5-A869-7F46DB2017D4}"/>
          </ac:spMkLst>
        </pc:spChg>
        <pc:spChg chg="del">
          <ac:chgData name="Sirni, Avery" userId="S::27asirni@wsdweb.org::448bc080-e035-46e2-9276-4bca22efd457" providerId="AD" clId="Web-{219604CA-AE36-B912-799C-A8346CF29C8E}" dt="2020-01-21T16:11:03.847" v="420"/>
          <ac:spMkLst>
            <pc:docMk/>
            <pc:sldMk cId="4226241959" sldId="262"/>
            <ac:spMk id="3" creationId="{0A950A0A-97C2-4B95-BAF1-6A761D4592C6}"/>
          </ac:spMkLst>
        </pc:spChg>
        <pc:spChg chg="mod">
          <ac:chgData name="Sirni, Avery" userId="S::27asirni@wsdweb.org::448bc080-e035-46e2-9276-4bca22efd457" providerId="AD" clId="Web-{219604CA-AE36-B912-799C-A8346CF29C8E}" dt="2020-01-21T16:11:11.065" v="424"/>
          <ac:spMkLst>
            <pc:docMk/>
            <pc:sldMk cId="4226241959" sldId="262"/>
            <ac:spMk id="4" creationId="{CE6E0F90-3FAE-446B-9F2B-3F27CED86005}"/>
          </ac:spMkLst>
        </pc:spChg>
        <pc:spChg chg="add mod">
          <ac:chgData name="Sirni, Avery" userId="S::27asirni@wsdweb.org::448bc080-e035-46e2-9276-4bca22efd457" providerId="AD" clId="Web-{219604CA-AE36-B912-799C-A8346CF29C8E}" dt="2020-01-21T16:11:36.815" v="438" actId="1076"/>
          <ac:spMkLst>
            <pc:docMk/>
            <pc:sldMk cId="4226241959" sldId="262"/>
            <ac:spMk id="7" creationId="{073C00BB-6623-4D3E-B7E6-88505242AD38}"/>
          </ac:spMkLst>
        </pc:spChg>
        <pc:spChg chg="add">
          <ac:chgData name="Sirni, Avery" userId="S::27asirni@wsdweb.org::448bc080-e035-46e2-9276-4bca22efd457" providerId="AD" clId="Web-{219604CA-AE36-B912-799C-A8346CF29C8E}" dt="2020-01-21T16:11:11.065" v="424"/>
          <ac:spMkLst>
            <pc:docMk/>
            <pc:sldMk cId="4226241959" sldId="262"/>
            <ac:spMk id="12" creationId="{3CD9DF72-87A3-404E-A828-84CBF11A8303}"/>
          </ac:spMkLst>
        </pc:spChg>
        <pc:picChg chg="add mod ord modCrop">
          <ac:chgData name="Sirni, Avery" userId="S::27asirni@wsdweb.org::448bc080-e035-46e2-9276-4bca22efd457" providerId="AD" clId="Web-{219604CA-AE36-B912-799C-A8346CF29C8E}" dt="2020-01-21T16:11:11.065" v="424"/>
          <ac:picMkLst>
            <pc:docMk/>
            <pc:sldMk cId="4226241959" sldId="262"/>
            <ac:picMk id="5" creationId="{CB97927F-4180-4152-9BD8-3B8A83F43395}"/>
          </ac:picMkLst>
        </pc:picChg>
        <pc:cxnChg chg="add">
          <ac:chgData name="Sirni, Avery" userId="S::27asirni@wsdweb.org::448bc080-e035-46e2-9276-4bca22efd457" providerId="AD" clId="Web-{219604CA-AE36-B912-799C-A8346CF29C8E}" dt="2020-01-21T16:11:11.065" v="424"/>
          <ac:cxnSpMkLst>
            <pc:docMk/>
            <pc:sldMk cId="4226241959" sldId="262"/>
            <ac:cxnSpMk id="14" creationId="{20E3A342-4D61-4E3F-AF90-1AB42AEB96CC}"/>
          </ac:cxnSpMkLst>
        </pc:cxnChg>
      </pc:sldChg>
      <pc:sldChg chg="modSp new">
        <pc:chgData name="Sirni, Avery" userId="S::27asirni@wsdweb.org::448bc080-e035-46e2-9276-4bca22efd457" providerId="AD" clId="Web-{219604CA-AE36-B912-799C-A8346CF29C8E}" dt="2020-01-21T16:15:17.784" v="568" actId="20577"/>
        <pc:sldMkLst>
          <pc:docMk/>
          <pc:sldMk cId="2742581454" sldId="263"/>
        </pc:sldMkLst>
        <pc:spChg chg="mod">
          <ac:chgData name="Sirni, Avery" userId="S::27asirni@wsdweb.org::448bc080-e035-46e2-9276-4bca22efd457" providerId="AD" clId="Web-{219604CA-AE36-B912-799C-A8346CF29C8E}" dt="2020-01-21T16:13:53.128" v="458" actId="20577"/>
          <ac:spMkLst>
            <pc:docMk/>
            <pc:sldMk cId="2742581454" sldId="263"/>
            <ac:spMk id="2" creationId="{10B6B809-25D0-42B5-97B4-CE7FDB2FF75D}"/>
          </ac:spMkLst>
        </pc:spChg>
        <pc:spChg chg="mod">
          <ac:chgData name="Sirni, Avery" userId="S::27asirni@wsdweb.org::448bc080-e035-46e2-9276-4bca22efd457" providerId="AD" clId="Web-{219604CA-AE36-B912-799C-A8346CF29C8E}" dt="2020-01-21T16:15:17.784" v="568" actId="20577"/>
          <ac:spMkLst>
            <pc:docMk/>
            <pc:sldMk cId="2742581454" sldId="263"/>
            <ac:spMk id="4" creationId="{4CA8D8A7-8A6F-4526-81D1-963724031D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bitatadvocate.com.au/?tag=bushfire-myth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hyperlink" Target="https://mronline.org/2019/11/26/australian-bushfire-crisis-spreads-as-pm-denies-climate-change-link/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imalayanrocketstove.com/benefit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lickr.com/photos/nicholas_t/9071408967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en.wikipedia.org/wiki/Problem_of_evil" TargetMode="External"/><Relationship Id="rId7" Type="http://schemas.openxmlformats.org/officeDocument/2006/relationships/hyperlink" Target="https://simple.wikipedia.org/wiki/Beef_cattl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hyperlink" Target="https://en.wikipedia.org/wiki/Pakistan_Chrome_Mines_Ltd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://commons.wikimedia.org/wiki/File:Kochav_HaYam_Housing_Complex,_Netanya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ank_erosion" TargetMode="External"/><Relationship Id="rId3" Type="http://schemas.openxmlformats.org/officeDocument/2006/relationships/hyperlink" Target="http://journalistsresource.org/studies/environment/climate-change/research-global-warming-meaning-use-terms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lobalvoices.org/2019/03/13/sudans-youth-activists-want-you-to-pay-attention-to-deforestation-in-darfur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ti_desertification_sand_fences_south_of_the_town_of_Erfoud,_Morocco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forests-gain-long-awaited-recognition-in-paris-climate-summit-5223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dfir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>
            <a:extLst>
              <a:ext uri="{FF2B5EF4-FFF2-40B4-BE49-F238E27FC236}">
                <a16:creationId xmlns:a16="http://schemas.microsoft.com/office/drawing/2014/main" id="{30C3B515-81E4-4985-AA14-EDC7BDAC0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Deforestation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By: Avery Sirni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brown bear sitting on top of a dirt field&#10;&#10;Description generated with very high confidence">
            <a:extLst>
              <a:ext uri="{FF2B5EF4-FFF2-40B4-BE49-F238E27FC236}">
                <a16:creationId xmlns:a16="http://schemas.microsoft.com/office/drawing/2014/main" id="{88849C08-05D5-4BE9-A7DA-48FCC9523D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508" r="-3" b="5284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9" name="Picture 9" descr="A tree in a dark forest with yellow sunset&#10;&#10;Description generated with very high confidence">
            <a:extLst>
              <a:ext uri="{FF2B5EF4-FFF2-40B4-BE49-F238E27FC236}">
                <a16:creationId xmlns:a16="http://schemas.microsoft.com/office/drawing/2014/main" id="{F9E3B641-AB49-4CFA-95F3-1DB3FEB322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4625" r="5481" b="3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C375D-856E-4189-AB4C-1C9875C9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Australian bush fires!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0469A-CDDA-4281-ABA4-205818487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In Australia, many of the forest's bushes have caught on fire and started spreading at an alarming rate. Causing over 24 MILLION acres of land and over a BILLION animals killed due to the devastation. Both this and The Amazon have been due to deforestation.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FA886-B57E-4012-9209-3DC4E485195F}"/>
              </a:ext>
            </a:extLst>
          </p:cNvPr>
          <p:cNvSpPr txBox="1"/>
          <p:nvPr/>
        </p:nvSpPr>
        <p:spPr>
          <a:xfrm>
            <a:off x="5010150" y="5832475"/>
            <a:ext cx="6172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66056C-FAC5-4F48-9705-BF158E65BC68}"/>
              </a:ext>
            </a:extLst>
          </p:cNvPr>
          <p:cNvSpPr txBox="1"/>
          <p:nvPr/>
        </p:nvSpPr>
        <p:spPr>
          <a:xfrm flipV="1">
            <a:off x="7316309" y="8672248"/>
            <a:ext cx="422103" cy="200055"/>
          </a:xfrm>
          <a:prstGeom prst="rect">
            <a:avLst/>
          </a:prstGeom>
          <a:solidFill>
            <a:srgbClr val="000000"/>
          </a:solidFill>
        </p:spPr>
        <p:txBody>
          <a:bodyPr wrap="square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07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2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group of giraffe standing next to a tree&#10;&#10;Description generated with high confidence">
            <a:extLst>
              <a:ext uri="{FF2B5EF4-FFF2-40B4-BE49-F238E27FC236}">
                <a16:creationId xmlns:a16="http://schemas.microsoft.com/office/drawing/2014/main" id="{C9553F5C-9A3E-47F3-BDAD-E33876E757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2401" b="1240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4" name="Rectangle 24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2935C-7D25-40CA-8003-9876C692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8848"/>
            <a:ext cx="3611880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What is deforestation?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FA28D-3870-48EA-98BC-999763429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5826" y="4498848"/>
            <a:ext cx="6061022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>
                <a:latin typeface="Book Antiqua"/>
              </a:rPr>
              <a:t>Deforestation is the clearing of all the trees in a specific area. Deforestation uses the suffix de- which means remove.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02F59-0084-4754-9716-EF13EA1B6064}"/>
              </a:ext>
            </a:extLst>
          </p:cNvPr>
          <p:cNvSpPr txBox="1"/>
          <p:nvPr/>
        </p:nvSpPr>
        <p:spPr>
          <a:xfrm>
            <a:off x="3049122" y="7708019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05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7FDA-209A-4315-AD04-6A35C0E3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Land before and after deforestation!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B34F8-1AC3-4897-9C6A-9627A1BF4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Before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C7BA5-9885-4540-B852-5D18C8080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After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388A1-EC92-4F1D-A84F-AE1758917374}"/>
              </a:ext>
            </a:extLst>
          </p:cNvPr>
          <p:cNvSpPr txBox="1"/>
          <p:nvPr/>
        </p:nvSpPr>
        <p:spPr>
          <a:xfrm>
            <a:off x="962025" y="6189663"/>
            <a:ext cx="4913313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23" name="Picture 23" descr="A pile of wood in a forest&#10;&#10;Description generated with very high confidence">
            <a:extLst>
              <a:ext uri="{FF2B5EF4-FFF2-40B4-BE49-F238E27FC236}">
                <a16:creationId xmlns:a16="http://schemas.microsoft.com/office/drawing/2014/main" id="{F7BD4E6E-E9DA-4151-A1E7-99056384999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13168" y="2597650"/>
            <a:ext cx="5183188" cy="3465796"/>
          </a:xfrm>
        </p:spPr>
      </p:pic>
      <p:pic>
        <p:nvPicPr>
          <p:cNvPr id="19" name="Picture 19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E890466C-0107-49B5-8320-52F8D07AF2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39788" y="2626763"/>
            <a:ext cx="5157787" cy="3441211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23720-0F6F-4DA6-AF89-FE1045B5677C}"/>
              </a:ext>
            </a:extLst>
          </p:cNvPr>
          <p:cNvSpPr txBox="1"/>
          <p:nvPr/>
        </p:nvSpPr>
        <p:spPr>
          <a:xfrm>
            <a:off x="839788" y="6067425"/>
            <a:ext cx="5157787" cy="30630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2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A076-070B-4FA3-9DD6-A449EBA2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Causes of deforestation?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7" descr="Fireworks in the sunset&#10;&#10;Description generated with high confidence">
            <a:extLst>
              <a:ext uri="{FF2B5EF4-FFF2-40B4-BE49-F238E27FC236}">
                <a16:creationId xmlns:a16="http://schemas.microsoft.com/office/drawing/2014/main" id="{D513E204-DE1B-48AB-BEBF-9F227C633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6755" r="21488" b="-11"/>
          <a:stretch/>
        </p:blipFill>
        <p:spPr>
          <a:xfrm>
            <a:off x="5670795" y="324532"/>
            <a:ext cx="1738102" cy="1738102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4ED75-004F-4946-B95A-95F79619E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Farming (land cleared for crops to be planted/ agricultural expansions)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Natural disasters (wildfires and hurricanes)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Cattle and cow breeding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Mining and oil extraction out of the land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Cleared land used for housing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3" descr="A person sitting on a rock near the ocean&#10;&#10;Description generated with high confidence">
            <a:extLst>
              <a:ext uri="{FF2B5EF4-FFF2-40B4-BE49-F238E27FC236}">
                <a16:creationId xmlns:a16="http://schemas.microsoft.com/office/drawing/2014/main" id="{0F42B498-4405-4E2C-BC6D-D97444F368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6883" r="12994" b="3"/>
          <a:stretch/>
        </p:blipFill>
        <p:spPr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5" name="Picture 5" descr="A herd of cattle grazing on a lush green field&#10;&#10;Description generated with very high confidence">
            <a:extLst>
              <a:ext uri="{FF2B5EF4-FFF2-40B4-BE49-F238E27FC236}">
                <a16:creationId xmlns:a16="http://schemas.microsoft.com/office/drawing/2014/main" id="{40BA72E6-BB2E-4630-8BC6-6A0F3AED86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922" r="6643" b="6"/>
          <a:stretch/>
        </p:blipFill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A tall building in a city&#10;&#10;Description generated with very high confidence">
            <a:extLst>
              <a:ext uri="{FF2B5EF4-FFF2-40B4-BE49-F238E27FC236}">
                <a16:creationId xmlns:a16="http://schemas.microsoft.com/office/drawing/2014/main" id="{7F65E097-88AD-41C2-A406-A32DFBD360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3206" r="6046" b="-8"/>
          <a:stretch/>
        </p:blipFill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2C2647-FFAB-4F9B-AC7C-EC4AC3F15E53}"/>
              </a:ext>
            </a:extLst>
          </p:cNvPr>
          <p:cNvSpPr txBox="1"/>
          <p:nvPr/>
        </p:nvSpPr>
        <p:spPr>
          <a:xfrm>
            <a:off x="3937969" y="5926099"/>
            <a:ext cx="6172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88CED-10BD-4A3D-B741-758E6EC4F8D6}"/>
              </a:ext>
            </a:extLst>
          </p:cNvPr>
          <p:cNvSpPr txBox="1"/>
          <p:nvPr/>
        </p:nvSpPr>
        <p:spPr>
          <a:xfrm>
            <a:off x="8785303" y="3328252"/>
            <a:ext cx="3021980" cy="354670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68100F-4873-48E2-8878-21B936388DDE}"/>
              </a:ext>
            </a:extLst>
          </p:cNvPr>
          <p:cNvSpPr txBox="1"/>
          <p:nvPr/>
        </p:nvSpPr>
        <p:spPr>
          <a:xfrm>
            <a:off x="5700132" y="5523145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AB12B-715B-465E-AA11-5EE4BA8BAF62}"/>
              </a:ext>
            </a:extLst>
          </p:cNvPr>
          <p:cNvSpPr txBox="1"/>
          <p:nvPr/>
        </p:nvSpPr>
        <p:spPr>
          <a:xfrm>
            <a:off x="3417038" y="7661555"/>
            <a:ext cx="207108" cy="200055"/>
          </a:xfrm>
          <a:prstGeom prst="rect">
            <a:avLst/>
          </a:prstGeo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30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CBAC-01CF-47B9-8780-40363116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Effects of  deforestation!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9" descr="A sunset over a city&#10;&#10;Description generated with very high confidence">
            <a:extLst>
              <a:ext uri="{FF2B5EF4-FFF2-40B4-BE49-F238E27FC236}">
                <a16:creationId xmlns:a16="http://schemas.microsoft.com/office/drawing/2014/main" id="{A2949981-7521-40C2-AC99-DB1CBBDB4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647" r="8347" b="-8"/>
          <a:stretch/>
        </p:blipFill>
        <p:spPr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25F4A-5CFA-4184-B851-E8C560B5B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Desertification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Erosion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Climate change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Agricultural changes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Increased greenhouse gasses throughout the atmosphere   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A6EE18F2-9B82-4015-A648-975BC9E96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3" r="12228" b="2"/>
          <a:stretch/>
        </p:blipFill>
        <p:spPr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5" name="Picture 5" descr="A picture containing outdoor, field, dry, desert&#10;&#10;Description generated with very high confidence">
            <a:extLst>
              <a:ext uri="{FF2B5EF4-FFF2-40B4-BE49-F238E27FC236}">
                <a16:creationId xmlns:a16="http://schemas.microsoft.com/office/drawing/2014/main" id="{8381748D-7BDA-421D-8D0A-B972372B33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0539" r="22382" b="2"/>
          <a:stretch/>
        </p:blipFill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1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58361793-8957-438F-BB15-7973ED352F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4539" r="7926" b="2"/>
          <a:stretch/>
        </p:blipFill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CA187-B857-48B2-BD95-80B5C897A763}"/>
              </a:ext>
            </a:extLst>
          </p:cNvPr>
          <p:cNvSpPr txBox="1"/>
          <p:nvPr/>
        </p:nvSpPr>
        <p:spPr>
          <a:xfrm>
            <a:off x="5614509" y="6062333"/>
            <a:ext cx="6172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58BCD-9CBC-48CB-A816-2A97014952E8}"/>
              </a:ext>
            </a:extLst>
          </p:cNvPr>
          <p:cNvSpPr txBox="1"/>
          <p:nvPr/>
        </p:nvSpPr>
        <p:spPr>
          <a:xfrm>
            <a:off x="4839419" y="5477624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103108-A44B-4168-BA06-1F87868FA6BE}"/>
              </a:ext>
            </a:extLst>
          </p:cNvPr>
          <p:cNvSpPr txBox="1"/>
          <p:nvPr/>
        </p:nvSpPr>
        <p:spPr>
          <a:xfrm>
            <a:off x="8386549" y="5801034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048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5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88604-936D-48E3-810C-11F3907B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Impact during 2000- 2010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1C5944-955F-412D-9507-8AEBD4B9C6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43" b="64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275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canyon&#10;&#10;Description generated with high confidence">
            <a:extLst>
              <a:ext uri="{FF2B5EF4-FFF2-40B4-BE49-F238E27FC236}">
                <a16:creationId xmlns:a16="http://schemas.microsoft.com/office/drawing/2014/main" id="{CB97927F-4180-4152-9BD8-3B8A83F433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A6657-5A35-49A5-A869-7F46DB20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/>
              <a:t>The relationship between desertification and deforestation!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E0F90-3FAE-446B-9F2B-3F27CED86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Deforestation is clearing all trees in a large area of land. Desertification is when a fertile plot of land becomes desert like, because of a drought or deforestation.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C00BB-6623-4D3E-B7E6-88505242AD38}"/>
              </a:ext>
            </a:extLst>
          </p:cNvPr>
          <p:cNvSpPr txBox="1"/>
          <p:nvPr/>
        </p:nvSpPr>
        <p:spPr>
          <a:xfrm flipH="1">
            <a:off x="9057736" y="7635604"/>
            <a:ext cx="906970" cy="85037"/>
          </a:xfrm>
          <a:prstGeom prst="rect">
            <a:avLst/>
          </a:prstGeom>
          <a:solidFill>
            <a:srgbClr val="000000"/>
          </a:solidFill>
        </p:spPr>
        <p:txBody>
          <a:bodyPr wrap="square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24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B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6B809-25D0-42B5-97B4-CE7FDB2F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Climate Change!</a:t>
            </a:r>
          </a:p>
        </p:txBody>
      </p:sp>
      <p:pic>
        <p:nvPicPr>
          <p:cNvPr id="5" name="Picture 5" descr="A tree in a forest&#10;&#10;Description generated with high confidence">
            <a:extLst>
              <a:ext uri="{FF2B5EF4-FFF2-40B4-BE49-F238E27FC236}">
                <a16:creationId xmlns:a16="http://schemas.microsoft.com/office/drawing/2014/main" id="{74A35E42-11D0-4FF4-B3CE-FADA4C8EEE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241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8D8A7-8A6F-4526-81D1-963724031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Climate change can increase the rate of deforestation. This is because, the increased amount of heat in the atmosphere causes the wrong conditions for a tree to live in. Therefor, there is a relationship.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BC602-A6E5-4092-B3F9-6F7EF123FBEC}"/>
              </a:ext>
            </a:extLst>
          </p:cNvPr>
          <p:cNvSpPr txBox="1"/>
          <p:nvPr/>
        </p:nvSpPr>
        <p:spPr>
          <a:xfrm>
            <a:off x="5045149" y="4229070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58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CE6CC-89E0-421D-A9AD-1D0E601F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The Amazon Rainforest!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728E0-DE62-49B6-9756-5C2E878C6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0450" y="3067026"/>
            <a:ext cx="3058623" cy="32723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Recently, the world's largest rainforest, the Amazon, caught on fire because of loggers and farmers trying to clear the land. The fires spread all through-out the forest with an increase of 80% from previous years.</a:t>
            </a:r>
          </a:p>
        </p:txBody>
      </p:sp>
      <p:pic>
        <p:nvPicPr>
          <p:cNvPr id="5" name="Picture 5" descr="A lot of smoke around it&#10;&#10;Description generated with high confidence">
            <a:extLst>
              <a:ext uri="{FF2B5EF4-FFF2-40B4-BE49-F238E27FC236}">
                <a16:creationId xmlns:a16="http://schemas.microsoft.com/office/drawing/2014/main" id="{0C600EBE-4004-407D-84CE-E1F065DC77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677" r="28356"/>
          <a:stretch/>
        </p:blipFill>
        <p:spPr>
          <a:xfrm>
            <a:off x="4636963" y="10"/>
            <a:ext cx="7555037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87128-E0E3-4987-8FBF-B7FD8301CEA5}"/>
              </a:ext>
            </a:extLst>
          </p:cNvPr>
          <p:cNvSpPr txBox="1"/>
          <p:nvPr/>
        </p:nvSpPr>
        <p:spPr>
          <a:xfrm>
            <a:off x="5183188" y="5861050"/>
            <a:ext cx="6172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33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257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office theme</vt:lpstr>
      <vt:lpstr>Deforestation</vt:lpstr>
      <vt:lpstr>What is deforestation?</vt:lpstr>
      <vt:lpstr>Land before and after deforestation! </vt:lpstr>
      <vt:lpstr>Causes of deforestation?</vt:lpstr>
      <vt:lpstr>Effects of  deforestation!</vt:lpstr>
      <vt:lpstr>Impact during 2000- 2010</vt:lpstr>
      <vt:lpstr>The relationship between desertification and deforestation!</vt:lpstr>
      <vt:lpstr>Climate Change!</vt:lpstr>
      <vt:lpstr>The Amazon Rainforest!</vt:lpstr>
      <vt:lpstr>Australian bush fires!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Meyer, Daniel</dc:creator>
  <cp:lastModifiedBy>Meyer, Daniel</cp:lastModifiedBy>
  <cp:revision>151</cp:revision>
  <dcterms:created xsi:type="dcterms:W3CDTF">2020-01-15T16:48:16Z</dcterms:created>
  <dcterms:modified xsi:type="dcterms:W3CDTF">2020-01-28T14:46:49Z</dcterms:modified>
</cp:coreProperties>
</file>