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3" r:id="rId10"/>
    <p:sldId id="264" r:id="rId11"/>
    <p:sldId id="267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D26EC-93FB-62FB-A4ED-DBE947491B2E}" v="87" dt="2020-01-17T17:08:47.597"/>
    <p1510:client id="{48B9138D-02EE-EA5C-26D3-95C5B2F4EDAA}" v="2" dt="2020-01-17T06:06:48.548"/>
    <p1510:client id="{51F362F5-D6B2-0A33-6049-1225D6C715CF}" v="818" dt="2020-01-17T05:42:47.822"/>
    <p1510:client id="{8B175D74-CDC0-FCEE-241C-43D729550AA7}" v="276" dt="2020-01-17T06:03:33.523"/>
    <p1510:client id="{B96E6F27-AEF0-89DC-41E0-1EA8DD0E2B53}" v="3" dt="2020-01-21T13:44:03.946"/>
    <p1510:client id="{DBE87A77-C58B-BE4A-24E7-ABF0230633A4}" v="213" dt="2020-01-23T23:57:20.753"/>
    <p1510:client id="{EDAAB3F5-A711-421B-9C17-DFAF309E4ADF}" v="343" dt="2020-01-23T23:33:33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1F362F5-D6B2-0A33-6049-1225D6C715CF}"/>
    <pc:docChg chg="modSld">
      <pc:chgData name="" userId="" providerId="" clId="Web-{51F362F5-D6B2-0A33-6049-1225D6C715CF}" dt="2020-01-16T22:37:09.008" v="19" actId="20577"/>
      <pc:docMkLst>
        <pc:docMk/>
      </pc:docMkLst>
      <pc:sldChg chg="modSp">
        <pc:chgData name="" userId="" providerId="" clId="Web-{51F362F5-D6B2-0A33-6049-1225D6C715CF}" dt="2020-01-16T22:37:09.008" v="18" actId="20577"/>
        <pc:sldMkLst>
          <pc:docMk/>
          <pc:sldMk cId="109857222" sldId="256"/>
        </pc:sldMkLst>
        <pc:spChg chg="mod">
          <ac:chgData name="" userId="" providerId="" clId="Web-{51F362F5-D6B2-0A33-6049-1225D6C715CF}" dt="2020-01-16T22:37:09.008" v="18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herman, Dallas" userId="S::27dsherman@wsdweb.org::03392a27-a765-4337-900f-71ad91db3b80" providerId="AD" clId="Web-{B96E6F27-AEF0-89DC-41E0-1EA8DD0E2B53}"/>
    <pc:docChg chg="modSld">
      <pc:chgData name="Sherman, Dallas" userId="S::27dsherman@wsdweb.org::03392a27-a765-4337-900f-71ad91db3b80" providerId="AD" clId="Web-{B96E6F27-AEF0-89DC-41E0-1EA8DD0E2B53}" dt="2020-01-21T13:44:03.946" v="2" actId="1076"/>
      <pc:docMkLst>
        <pc:docMk/>
      </pc:docMkLst>
      <pc:sldChg chg="modSp">
        <pc:chgData name="Sherman, Dallas" userId="S::27dsherman@wsdweb.org::03392a27-a765-4337-900f-71ad91db3b80" providerId="AD" clId="Web-{B96E6F27-AEF0-89DC-41E0-1EA8DD0E2B53}" dt="2020-01-21T13:44:03.946" v="2" actId="1076"/>
        <pc:sldMkLst>
          <pc:docMk/>
          <pc:sldMk cId="109857222" sldId="256"/>
        </pc:sldMkLst>
        <pc:picChg chg="mod">
          <ac:chgData name="Sherman, Dallas" userId="S::27dsherman@wsdweb.org::03392a27-a765-4337-900f-71ad91db3b80" providerId="AD" clId="Web-{B96E6F27-AEF0-89DC-41E0-1EA8DD0E2B53}" dt="2020-01-21T13:44:03.946" v="2" actId="1076"/>
          <ac:picMkLst>
            <pc:docMk/>
            <pc:sldMk cId="109857222" sldId="256"/>
            <ac:picMk id="4" creationId="{5BD7263D-C710-4422-B5FF-5DC75709E6A9}"/>
          </ac:picMkLst>
        </pc:picChg>
      </pc:sldChg>
    </pc:docChg>
  </pc:docChgLst>
  <pc:docChgLst>
    <pc:chgData name="Sherman, Dallas" userId="S::27dsherman@wsdweb.org::03392a27-a765-4337-900f-71ad91db3b80" providerId="AD" clId="Web-{EDAAB3F5-A711-421B-9C17-DFAF309E4ADF}"/>
    <pc:docChg chg="addSld delSld modSld">
      <pc:chgData name="Sherman, Dallas" userId="S::27dsherman@wsdweb.org::03392a27-a765-4337-900f-71ad91db3b80" providerId="AD" clId="Web-{EDAAB3F5-A711-421B-9C17-DFAF309E4ADF}" dt="2020-01-23T23:33:33.481" v="341"/>
      <pc:docMkLst>
        <pc:docMk/>
      </pc:docMkLst>
      <pc:sldChg chg="modSp">
        <pc:chgData name="Sherman, Dallas" userId="S::27dsherman@wsdweb.org::03392a27-a765-4337-900f-71ad91db3b80" providerId="AD" clId="Web-{EDAAB3F5-A711-421B-9C17-DFAF309E4ADF}" dt="2020-01-23T23:18:09.938" v="92" actId="20577"/>
        <pc:sldMkLst>
          <pc:docMk/>
          <pc:sldMk cId="109857222" sldId="256"/>
        </pc:sldMkLst>
        <pc:spChg chg="mod">
          <ac:chgData name="Sherman, Dallas" userId="S::27dsherman@wsdweb.org::03392a27-a765-4337-900f-71ad91db3b80" providerId="AD" clId="Web-{EDAAB3F5-A711-421B-9C17-DFAF309E4ADF}" dt="2020-01-23T23:18:09.938" v="9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Sherman, Dallas" userId="S::27dsherman@wsdweb.org::03392a27-a765-4337-900f-71ad91db3b80" providerId="AD" clId="Web-{EDAAB3F5-A711-421B-9C17-DFAF309E4ADF}" dt="2020-01-23T23:19:35.861" v="109" actId="20577"/>
        <pc:sldMkLst>
          <pc:docMk/>
          <pc:sldMk cId="1523395843" sldId="257"/>
        </pc:sldMkLst>
        <pc:spChg chg="mod">
          <ac:chgData name="Sherman, Dallas" userId="S::27dsherman@wsdweb.org::03392a27-a765-4337-900f-71ad91db3b80" providerId="AD" clId="Web-{EDAAB3F5-A711-421B-9C17-DFAF309E4ADF}" dt="2020-01-23T23:19:35.861" v="109" actId="20577"/>
          <ac:spMkLst>
            <pc:docMk/>
            <pc:sldMk cId="1523395843" sldId="257"/>
            <ac:spMk id="2" creationId="{0600AF01-A752-4D41-96B3-1F8BE16384E0}"/>
          </ac:spMkLst>
        </pc:spChg>
      </pc:sldChg>
      <pc:sldChg chg="del">
        <pc:chgData name="Sherman, Dallas" userId="S::27dsherman@wsdweb.org::03392a27-a765-4337-900f-71ad91db3b80" providerId="AD" clId="Web-{EDAAB3F5-A711-421B-9C17-DFAF309E4ADF}" dt="2020-01-23T23:21:42.487" v="113"/>
        <pc:sldMkLst>
          <pc:docMk/>
          <pc:sldMk cId="634303387" sldId="260"/>
        </pc:sldMkLst>
      </pc:sldChg>
      <pc:sldChg chg="modSp">
        <pc:chgData name="Sherman, Dallas" userId="S::27dsherman@wsdweb.org::03392a27-a765-4337-900f-71ad91db3b80" providerId="AD" clId="Web-{EDAAB3F5-A711-421B-9C17-DFAF309E4ADF}" dt="2020-01-23T23:24:30.068" v="160" actId="20577"/>
        <pc:sldMkLst>
          <pc:docMk/>
          <pc:sldMk cId="2640110986" sldId="261"/>
        </pc:sldMkLst>
        <pc:spChg chg="mod">
          <ac:chgData name="Sherman, Dallas" userId="S::27dsherman@wsdweb.org::03392a27-a765-4337-900f-71ad91db3b80" providerId="AD" clId="Web-{EDAAB3F5-A711-421B-9C17-DFAF309E4ADF}" dt="2020-01-23T23:24:30.068" v="160" actId="20577"/>
          <ac:spMkLst>
            <pc:docMk/>
            <pc:sldMk cId="2640110986" sldId="261"/>
            <ac:spMk id="2" creationId="{32F1C503-0456-4C9B-95CC-00D7B9073645}"/>
          </ac:spMkLst>
        </pc:spChg>
      </pc:sldChg>
      <pc:sldChg chg="modSp">
        <pc:chgData name="Sherman, Dallas" userId="S::27dsherman@wsdweb.org::03392a27-a765-4337-900f-71ad91db3b80" providerId="AD" clId="Web-{EDAAB3F5-A711-421B-9C17-DFAF309E4ADF}" dt="2020-01-23T23:31:48.058" v="306" actId="20577"/>
        <pc:sldMkLst>
          <pc:docMk/>
          <pc:sldMk cId="3593044428" sldId="262"/>
        </pc:sldMkLst>
        <pc:spChg chg="mod">
          <ac:chgData name="Sherman, Dallas" userId="S::27dsherman@wsdweb.org::03392a27-a765-4337-900f-71ad91db3b80" providerId="AD" clId="Web-{EDAAB3F5-A711-421B-9C17-DFAF309E4ADF}" dt="2020-01-23T23:31:48.058" v="306" actId="20577"/>
          <ac:spMkLst>
            <pc:docMk/>
            <pc:sldMk cId="3593044428" sldId="262"/>
            <ac:spMk id="2" creationId="{CC939AAF-207E-4C44-A1E1-169506753C02}"/>
          </ac:spMkLst>
        </pc:spChg>
      </pc:sldChg>
      <pc:sldChg chg="modSp">
        <pc:chgData name="Sherman, Dallas" userId="S::27dsherman@wsdweb.org::03392a27-a765-4337-900f-71ad91db3b80" providerId="AD" clId="Web-{EDAAB3F5-A711-421B-9C17-DFAF309E4ADF}" dt="2020-01-23T23:32:46.621" v="339" actId="20577"/>
        <pc:sldMkLst>
          <pc:docMk/>
          <pc:sldMk cId="3912216393" sldId="265"/>
        </pc:sldMkLst>
        <pc:spChg chg="mod">
          <ac:chgData name="Sherman, Dallas" userId="S::27dsherman@wsdweb.org::03392a27-a765-4337-900f-71ad91db3b80" providerId="AD" clId="Web-{EDAAB3F5-A711-421B-9C17-DFAF309E4ADF}" dt="2020-01-23T23:32:46.621" v="339" actId="20577"/>
          <ac:spMkLst>
            <pc:docMk/>
            <pc:sldMk cId="3912216393" sldId="265"/>
            <ac:spMk id="2" creationId="{1A9936A7-7C1D-42BD-A47F-C3766F61885B}"/>
          </ac:spMkLst>
        </pc:spChg>
      </pc:sldChg>
      <pc:sldChg chg="del">
        <pc:chgData name="Sherman, Dallas" userId="S::27dsherman@wsdweb.org::03392a27-a765-4337-900f-71ad91db3b80" providerId="AD" clId="Web-{EDAAB3F5-A711-421B-9C17-DFAF309E4ADF}" dt="2020-01-23T23:33:33.481" v="341"/>
        <pc:sldMkLst>
          <pc:docMk/>
          <pc:sldMk cId="2631286679" sldId="269"/>
        </pc:sldMkLst>
      </pc:sldChg>
      <pc:sldChg chg="addSp delSp modSp">
        <pc:chgData name="Sherman, Dallas" userId="S::27dsherman@wsdweb.org::03392a27-a765-4337-900f-71ad91db3b80" providerId="AD" clId="Web-{EDAAB3F5-A711-421B-9C17-DFAF309E4ADF}" dt="2020-01-23T23:16:35.233" v="75" actId="14100"/>
        <pc:sldMkLst>
          <pc:docMk/>
          <pc:sldMk cId="3996445246" sldId="272"/>
        </pc:sldMkLst>
        <pc:spChg chg="mod">
          <ac:chgData name="Sherman, Dallas" userId="S::27dsherman@wsdweb.org::03392a27-a765-4337-900f-71ad91db3b80" providerId="AD" clId="Web-{EDAAB3F5-A711-421B-9C17-DFAF309E4ADF}" dt="2020-01-23T23:15:32.920" v="69"/>
          <ac:spMkLst>
            <pc:docMk/>
            <pc:sldMk cId="3996445246" sldId="272"/>
            <ac:spMk id="2" creationId="{8E46C781-E8F4-4228-B056-1264B5F86A4C}"/>
          </ac:spMkLst>
        </pc:spChg>
        <pc:spChg chg="mod">
          <ac:chgData name="Sherman, Dallas" userId="S::27dsherman@wsdweb.org::03392a27-a765-4337-900f-71ad91db3b80" providerId="AD" clId="Web-{EDAAB3F5-A711-421B-9C17-DFAF309E4ADF}" dt="2020-01-23T23:15:32.920" v="69"/>
          <ac:spMkLst>
            <pc:docMk/>
            <pc:sldMk cId="3996445246" sldId="272"/>
            <ac:spMk id="3" creationId="{00FF0C1F-DA28-4CD0-84F5-BC50F464C516}"/>
          </ac:spMkLst>
        </pc:spChg>
        <pc:spChg chg="del">
          <ac:chgData name="Sherman, Dallas" userId="S::27dsherman@wsdweb.org::03392a27-a765-4337-900f-71ad91db3b80" providerId="AD" clId="Web-{EDAAB3F5-A711-421B-9C17-DFAF309E4ADF}" dt="2020-01-23T23:15:32.920" v="69"/>
          <ac:spMkLst>
            <pc:docMk/>
            <pc:sldMk cId="3996445246" sldId="272"/>
            <ac:spMk id="6" creationId="{1E70A317-DCED-4E80-AA2D-467D8702E5CB}"/>
          </ac:spMkLst>
        </pc:spChg>
        <pc:spChg chg="add del">
          <ac:chgData name="Sherman, Dallas" userId="S::27dsherman@wsdweb.org::03392a27-a765-4337-900f-71ad91db3b80" providerId="AD" clId="Web-{EDAAB3F5-A711-421B-9C17-DFAF309E4ADF}" dt="2020-01-23T23:16:20.514" v="72"/>
          <ac:spMkLst>
            <pc:docMk/>
            <pc:sldMk cId="3996445246" sldId="272"/>
            <ac:spMk id="11" creationId="{72CA733A-8D25-4E63-8273-CC14052E0E8A}"/>
          </ac:spMkLst>
        </pc:spChg>
        <pc:spChg chg="add">
          <ac:chgData name="Sherman, Dallas" userId="S::27dsherman@wsdweb.org::03392a27-a765-4337-900f-71ad91db3b80" providerId="AD" clId="Web-{EDAAB3F5-A711-421B-9C17-DFAF309E4ADF}" dt="2020-01-23T23:16:20.514" v="72"/>
          <ac:spMkLst>
            <pc:docMk/>
            <pc:sldMk cId="3996445246" sldId="272"/>
            <ac:spMk id="18" creationId="{72CA733A-8D25-4E63-8273-CC14052E0E8A}"/>
          </ac:spMkLst>
        </pc:spChg>
        <pc:picChg chg="del mod">
          <ac:chgData name="Sherman, Dallas" userId="S::27dsherman@wsdweb.org::03392a27-a765-4337-900f-71ad91db3b80" providerId="AD" clId="Web-{EDAAB3F5-A711-421B-9C17-DFAF309E4ADF}" dt="2020-01-23T23:16:25.968" v="73"/>
          <ac:picMkLst>
            <pc:docMk/>
            <pc:sldMk cId="3996445246" sldId="272"/>
            <ac:picMk id="4" creationId="{90D8C142-9629-409D-8BBC-0FC3FAD1013B}"/>
          </ac:picMkLst>
        </pc:picChg>
        <pc:picChg chg="add mod">
          <ac:chgData name="Sherman, Dallas" userId="S::27dsherman@wsdweb.org::03392a27-a765-4337-900f-71ad91db3b80" providerId="AD" clId="Web-{EDAAB3F5-A711-421B-9C17-DFAF309E4ADF}" dt="2020-01-23T23:16:35.233" v="75" actId="14100"/>
          <ac:picMkLst>
            <pc:docMk/>
            <pc:sldMk cId="3996445246" sldId="272"/>
            <ac:picMk id="5" creationId="{9BCE26D5-E07E-4161-8CA4-9B5B5BB13494}"/>
          </ac:picMkLst>
        </pc:picChg>
        <pc:picChg chg="add del">
          <ac:chgData name="Sherman, Dallas" userId="S::27dsherman@wsdweb.org::03392a27-a765-4337-900f-71ad91db3b80" providerId="AD" clId="Web-{EDAAB3F5-A711-421B-9C17-DFAF309E4ADF}" dt="2020-01-23T23:16:20.514" v="72"/>
          <ac:picMkLst>
            <pc:docMk/>
            <pc:sldMk cId="3996445246" sldId="272"/>
            <ac:picMk id="13" creationId="{2BFB581C-2142-4222-9A3B-905AD6C09535}"/>
          </ac:picMkLst>
        </pc:picChg>
        <pc:picChg chg="add">
          <ac:chgData name="Sherman, Dallas" userId="S::27dsherman@wsdweb.org::03392a27-a765-4337-900f-71ad91db3b80" providerId="AD" clId="Web-{EDAAB3F5-A711-421B-9C17-DFAF309E4ADF}" dt="2020-01-23T23:16:20.514" v="72"/>
          <ac:picMkLst>
            <pc:docMk/>
            <pc:sldMk cId="3996445246" sldId="272"/>
            <ac:picMk id="20" creationId="{2BFB581C-2142-4222-9A3B-905AD6C09535}"/>
          </ac:picMkLst>
        </pc:picChg>
      </pc:sldChg>
      <pc:sldChg chg="new del">
        <pc:chgData name="Sherman, Dallas" userId="S::27dsherman@wsdweb.org::03392a27-a765-4337-900f-71ad91db3b80" providerId="AD" clId="Web-{EDAAB3F5-A711-421B-9C17-DFAF309E4ADF}" dt="2020-01-23T23:20:38.627" v="112"/>
        <pc:sldMkLst>
          <pc:docMk/>
          <pc:sldMk cId="1911421986" sldId="273"/>
        </pc:sldMkLst>
      </pc:sldChg>
    </pc:docChg>
  </pc:docChgLst>
  <pc:docChgLst>
    <pc:chgData name="Sherman, Dallas" userId="S::27dsherman@wsdweb.org::03392a27-a765-4337-900f-71ad91db3b80" providerId="AD" clId="Web-{51F362F5-D6B2-0A33-6049-1225D6C715CF}"/>
    <pc:docChg chg="addSld modSld addMainMaster delMainMaster">
      <pc:chgData name="Sherman, Dallas" userId="S::27dsherman@wsdweb.org::03392a27-a765-4337-900f-71ad91db3b80" providerId="AD" clId="Web-{51F362F5-D6B2-0A33-6049-1225D6C715CF}" dt="2020-01-17T05:42:47.822" v="798"/>
      <pc:docMkLst>
        <pc:docMk/>
      </pc:docMkLst>
      <pc:sldChg chg="addSp delSp modSp mod setBg modClrScheme chgLayout">
        <pc:chgData name="Sherman, Dallas" userId="S::27dsherman@wsdweb.org::03392a27-a765-4337-900f-71ad91db3b80" providerId="AD" clId="Web-{51F362F5-D6B2-0A33-6049-1225D6C715CF}" dt="2020-01-16T22:38:21.495" v="31"/>
        <pc:sldMkLst>
          <pc:docMk/>
          <pc:sldMk cId="109857222" sldId="256"/>
        </pc:sldMkLst>
        <pc:spChg chg="mod">
          <ac:chgData name="Sherman, Dallas" userId="S::27dsherman@wsdweb.org::03392a27-a765-4337-900f-71ad91db3b80" providerId="AD" clId="Web-{51F362F5-D6B2-0A33-6049-1225D6C715CF}" dt="2020-01-16T22:38:21.495" v="3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herman, Dallas" userId="S::27dsherman@wsdweb.org::03392a27-a765-4337-900f-71ad91db3b80" providerId="AD" clId="Web-{51F362F5-D6B2-0A33-6049-1225D6C715CF}" dt="2020-01-16T22:38:21.495" v="3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herman, Dallas" userId="S::27dsherman@wsdweb.org::03392a27-a765-4337-900f-71ad91db3b80" providerId="AD" clId="Web-{51F362F5-D6B2-0A33-6049-1225D6C715CF}" dt="2020-01-16T22:38:21.495" v="31"/>
          <ac:spMkLst>
            <pc:docMk/>
            <pc:sldMk cId="109857222" sldId="256"/>
            <ac:spMk id="9" creationId="{76AAB769-9635-4A0E-8861-BB3FE8396E58}"/>
          </ac:spMkLst>
        </pc:spChg>
        <pc:picChg chg="add mod ord">
          <ac:chgData name="Sherman, Dallas" userId="S::27dsherman@wsdweb.org::03392a27-a765-4337-900f-71ad91db3b80" providerId="AD" clId="Web-{51F362F5-D6B2-0A33-6049-1225D6C715CF}" dt="2020-01-16T22:38:21.495" v="31"/>
          <ac:picMkLst>
            <pc:docMk/>
            <pc:sldMk cId="109857222" sldId="256"/>
            <ac:picMk id="4" creationId="{5BD7263D-C710-4422-B5FF-5DC75709E6A9}"/>
          </ac:picMkLst>
        </pc:picChg>
        <pc:picChg chg="add del">
          <ac:chgData name="Sherman, Dallas" userId="S::27dsherman@wsdweb.org::03392a27-a765-4337-900f-71ad91db3b80" providerId="AD" clId="Web-{51F362F5-D6B2-0A33-6049-1225D6C715CF}" dt="2020-01-16T22:38:21.495" v="31"/>
          <ac:picMkLst>
            <pc:docMk/>
            <pc:sldMk cId="109857222" sldId="256"/>
            <ac:picMk id="11" creationId="{DBF7BBCC-A085-493E-83D9-01D4F8E88929}"/>
          </ac:picMkLst>
        </pc:picChg>
      </pc:sldChg>
      <pc:sldChg chg="addSp delSp modSp new mod setBg">
        <pc:chgData name="Sherman, Dallas" userId="S::27dsherman@wsdweb.org::03392a27-a765-4337-900f-71ad91db3b80" providerId="AD" clId="Web-{51F362F5-D6B2-0A33-6049-1225D6C715CF}" dt="2020-01-16T22:48:17.595" v="134"/>
        <pc:sldMkLst>
          <pc:docMk/>
          <pc:sldMk cId="1523395843" sldId="257"/>
        </pc:sldMkLst>
        <pc:spChg chg="mod">
          <ac:chgData name="Sherman, Dallas" userId="S::27dsherman@wsdweb.org::03392a27-a765-4337-900f-71ad91db3b80" providerId="AD" clId="Web-{51F362F5-D6B2-0A33-6049-1225D6C715CF}" dt="2020-01-16T22:48:17.595" v="134"/>
          <ac:spMkLst>
            <pc:docMk/>
            <pc:sldMk cId="1523395843" sldId="257"/>
            <ac:spMk id="2" creationId="{0600AF01-A752-4D41-96B3-1F8BE16384E0}"/>
          </ac:spMkLst>
        </pc:spChg>
        <pc:spChg chg="mod">
          <ac:chgData name="Sherman, Dallas" userId="S::27dsherman@wsdweb.org::03392a27-a765-4337-900f-71ad91db3b80" providerId="AD" clId="Web-{51F362F5-D6B2-0A33-6049-1225D6C715CF}" dt="2020-01-16T22:48:17.595" v="134"/>
          <ac:spMkLst>
            <pc:docMk/>
            <pc:sldMk cId="1523395843" sldId="257"/>
            <ac:spMk id="3" creationId="{F8553A4F-323B-42DE-8D30-80B155B124AB}"/>
          </ac:spMkLst>
        </pc:spChg>
        <pc:spChg chg="add mod">
          <ac:chgData name="Sherman, Dallas" userId="S::27dsherman@wsdweb.org::03392a27-a765-4337-900f-71ad91db3b80" providerId="AD" clId="Web-{51F362F5-D6B2-0A33-6049-1225D6C715CF}" dt="2020-01-16T22:48:17.595" v="134"/>
          <ac:spMkLst>
            <pc:docMk/>
            <pc:sldMk cId="1523395843" sldId="257"/>
            <ac:spMk id="6" creationId="{6791E050-296B-4B6A-90DE-30AEF6E0EDAE}"/>
          </ac:spMkLst>
        </pc:spChg>
        <pc:spChg chg="add del">
          <ac:chgData name="Sherman, Dallas" userId="S::27dsherman@wsdweb.org::03392a27-a765-4337-900f-71ad91db3b80" providerId="AD" clId="Web-{51F362F5-D6B2-0A33-6049-1225D6C715CF}" dt="2020-01-16T22:48:09.626" v="133"/>
          <ac:spMkLst>
            <pc:docMk/>
            <pc:sldMk cId="1523395843" sldId="257"/>
            <ac:spMk id="11" creationId="{BD32A07D-C646-4CC0-BA93-76707E707231}"/>
          </ac:spMkLst>
        </pc:spChg>
        <pc:spChg chg="add del">
          <ac:chgData name="Sherman, Dallas" userId="S::27dsherman@wsdweb.org::03392a27-a765-4337-900f-71ad91db3b80" providerId="AD" clId="Web-{51F362F5-D6B2-0A33-6049-1225D6C715CF}" dt="2020-01-16T22:48:17.595" v="134"/>
          <ac:spMkLst>
            <pc:docMk/>
            <pc:sldMk cId="1523395843" sldId="257"/>
            <ac:spMk id="16" creationId="{BD32A07D-C646-4CC0-BA93-76707E707231}"/>
          </ac:spMkLst>
        </pc:spChg>
        <pc:spChg chg="add">
          <ac:chgData name="Sherman, Dallas" userId="S::27dsherman@wsdweb.org::03392a27-a765-4337-900f-71ad91db3b80" providerId="AD" clId="Web-{51F362F5-D6B2-0A33-6049-1225D6C715CF}" dt="2020-01-16T22:48:17.595" v="134"/>
          <ac:spMkLst>
            <pc:docMk/>
            <pc:sldMk cId="1523395843" sldId="257"/>
            <ac:spMk id="21" creationId="{1E70A317-DCED-4E80-AA2D-467D8702E5CB}"/>
          </ac:spMkLst>
        </pc:spChg>
        <pc:picChg chg="add mod">
          <ac:chgData name="Sherman, Dallas" userId="S::27dsherman@wsdweb.org::03392a27-a765-4337-900f-71ad91db3b80" providerId="AD" clId="Web-{51F362F5-D6B2-0A33-6049-1225D6C715CF}" dt="2020-01-16T22:48:17.595" v="134"/>
          <ac:picMkLst>
            <pc:docMk/>
            <pc:sldMk cId="1523395843" sldId="257"/>
            <ac:picMk id="4" creationId="{280B7108-2DCC-4A33-90C1-6AE456BD987F}"/>
          </ac:picMkLst>
        </pc:picChg>
      </pc:sldChg>
      <pc:sldChg chg="addSp modSp new mod setBg">
        <pc:chgData name="Sherman, Dallas" userId="S::27dsherman@wsdweb.org::03392a27-a765-4337-900f-71ad91db3b80" providerId="AD" clId="Web-{51F362F5-D6B2-0A33-6049-1225D6C715CF}" dt="2020-01-16T22:56:23.660" v="200"/>
        <pc:sldMkLst>
          <pc:docMk/>
          <pc:sldMk cId="3815590842" sldId="258"/>
        </pc:sldMkLst>
        <pc:spChg chg="mod">
          <ac:chgData name="Sherman, Dallas" userId="S::27dsherman@wsdweb.org::03392a27-a765-4337-900f-71ad91db3b80" providerId="AD" clId="Web-{51F362F5-D6B2-0A33-6049-1225D6C715CF}" dt="2020-01-16T22:56:23.660" v="200"/>
          <ac:spMkLst>
            <pc:docMk/>
            <pc:sldMk cId="3815590842" sldId="258"/>
            <ac:spMk id="2" creationId="{B31C4026-0F36-4CBE-9E59-58C5F9F74DD9}"/>
          </ac:spMkLst>
        </pc:spChg>
        <pc:spChg chg="mod">
          <ac:chgData name="Sherman, Dallas" userId="S::27dsherman@wsdweb.org::03392a27-a765-4337-900f-71ad91db3b80" providerId="AD" clId="Web-{51F362F5-D6B2-0A33-6049-1225D6C715CF}" dt="2020-01-16T22:56:23.660" v="200"/>
          <ac:spMkLst>
            <pc:docMk/>
            <pc:sldMk cId="3815590842" sldId="258"/>
            <ac:spMk id="3" creationId="{F158382D-85C3-4410-AFED-C5D6147956E3}"/>
          </ac:spMkLst>
        </pc:spChg>
        <pc:spChg chg="add mod">
          <ac:chgData name="Sherman, Dallas" userId="S::27dsherman@wsdweb.org::03392a27-a765-4337-900f-71ad91db3b80" providerId="AD" clId="Web-{51F362F5-D6B2-0A33-6049-1225D6C715CF}" dt="2020-01-16T22:56:23.660" v="200"/>
          <ac:spMkLst>
            <pc:docMk/>
            <pc:sldMk cId="3815590842" sldId="258"/>
            <ac:spMk id="6" creationId="{723535FF-FB41-4592-84F0-193AB52AEAE4}"/>
          </ac:spMkLst>
        </pc:spChg>
        <pc:spChg chg="add">
          <ac:chgData name="Sherman, Dallas" userId="S::27dsherman@wsdweb.org::03392a27-a765-4337-900f-71ad91db3b80" providerId="AD" clId="Web-{51F362F5-D6B2-0A33-6049-1225D6C715CF}" dt="2020-01-16T22:56:23.660" v="200"/>
          <ac:spMkLst>
            <pc:docMk/>
            <pc:sldMk cId="3815590842" sldId="258"/>
            <ac:spMk id="11" creationId="{1E70A317-DCED-4E80-AA2D-467D8702E5CB}"/>
          </ac:spMkLst>
        </pc:spChg>
        <pc:picChg chg="add mod">
          <ac:chgData name="Sherman, Dallas" userId="S::27dsherman@wsdweb.org::03392a27-a765-4337-900f-71ad91db3b80" providerId="AD" clId="Web-{51F362F5-D6B2-0A33-6049-1225D6C715CF}" dt="2020-01-16T22:56:23.660" v="200"/>
          <ac:picMkLst>
            <pc:docMk/>
            <pc:sldMk cId="3815590842" sldId="258"/>
            <ac:picMk id="4" creationId="{699BFB13-D29D-4252-83E5-9E8821C09492}"/>
          </ac:picMkLst>
        </pc:picChg>
      </pc:sldChg>
      <pc:sldChg chg="addSp modSp new mod setBg">
        <pc:chgData name="Sherman, Dallas" userId="S::27dsherman@wsdweb.org::03392a27-a765-4337-900f-71ad91db3b80" providerId="AD" clId="Web-{51F362F5-D6B2-0A33-6049-1225D6C715CF}" dt="2020-01-16T22:59:19.760" v="273"/>
        <pc:sldMkLst>
          <pc:docMk/>
          <pc:sldMk cId="3119953147" sldId="259"/>
        </pc:sldMkLst>
        <pc:spChg chg="mod">
          <ac:chgData name="Sherman, Dallas" userId="S::27dsherman@wsdweb.org::03392a27-a765-4337-900f-71ad91db3b80" providerId="AD" clId="Web-{51F362F5-D6B2-0A33-6049-1225D6C715CF}" dt="2020-01-16T22:59:19.760" v="273"/>
          <ac:spMkLst>
            <pc:docMk/>
            <pc:sldMk cId="3119953147" sldId="259"/>
            <ac:spMk id="2" creationId="{7AD4334A-DCAB-41C8-A973-E9E573EA9341}"/>
          </ac:spMkLst>
        </pc:spChg>
        <pc:spChg chg="mod">
          <ac:chgData name="Sherman, Dallas" userId="S::27dsherman@wsdweb.org::03392a27-a765-4337-900f-71ad91db3b80" providerId="AD" clId="Web-{51F362F5-D6B2-0A33-6049-1225D6C715CF}" dt="2020-01-16T22:59:19.760" v="273"/>
          <ac:spMkLst>
            <pc:docMk/>
            <pc:sldMk cId="3119953147" sldId="259"/>
            <ac:spMk id="3" creationId="{5855131C-CA67-4103-A392-94B8BC571ACD}"/>
          </ac:spMkLst>
        </pc:spChg>
        <pc:spChg chg="add mod">
          <ac:chgData name="Sherman, Dallas" userId="S::27dsherman@wsdweb.org::03392a27-a765-4337-900f-71ad91db3b80" providerId="AD" clId="Web-{51F362F5-D6B2-0A33-6049-1225D6C715CF}" dt="2020-01-16T22:59:19.760" v="273"/>
          <ac:spMkLst>
            <pc:docMk/>
            <pc:sldMk cId="3119953147" sldId="259"/>
            <ac:spMk id="6" creationId="{F7842809-EBE4-4045-88EA-50A95B6D2198}"/>
          </ac:spMkLst>
        </pc:spChg>
        <pc:spChg chg="add">
          <ac:chgData name="Sherman, Dallas" userId="S::27dsherman@wsdweb.org::03392a27-a765-4337-900f-71ad91db3b80" providerId="AD" clId="Web-{51F362F5-D6B2-0A33-6049-1225D6C715CF}" dt="2020-01-16T22:59:19.760" v="273"/>
          <ac:spMkLst>
            <pc:docMk/>
            <pc:sldMk cId="3119953147" sldId="259"/>
            <ac:spMk id="11" creationId="{1E70A317-DCED-4E80-AA2D-467D8702E5CB}"/>
          </ac:spMkLst>
        </pc:spChg>
        <pc:picChg chg="add mod">
          <ac:chgData name="Sherman, Dallas" userId="S::27dsherman@wsdweb.org::03392a27-a765-4337-900f-71ad91db3b80" providerId="AD" clId="Web-{51F362F5-D6B2-0A33-6049-1225D6C715CF}" dt="2020-01-16T22:59:19.760" v="273"/>
          <ac:picMkLst>
            <pc:docMk/>
            <pc:sldMk cId="3119953147" sldId="259"/>
            <ac:picMk id="4" creationId="{1363316A-44AB-4DB0-AC9A-935327CDF944}"/>
          </ac:picMkLst>
        </pc:picChg>
      </pc:sldChg>
      <pc:sldChg chg="addSp delSp modSp new mod setBg">
        <pc:chgData name="Sherman, Dallas" userId="S::27dsherman@wsdweb.org::03392a27-a765-4337-900f-71ad91db3b80" providerId="AD" clId="Web-{51F362F5-D6B2-0A33-6049-1225D6C715CF}" dt="2020-01-16T23:07:24.091" v="349" actId="1076"/>
        <pc:sldMkLst>
          <pc:docMk/>
          <pc:sldMk cId="634303387" sldId="260"/>
        </pc:sldMkLst>
        <pc:spChg chg="mod">
          <ac:chgData name="Sherman, Dallas" userId="S::27dsherman@wsdweb.org::03392a27-a765-4337-900f-71ad91db3b80" providerId="AD" clId="Web-{51F362F5-D6B2-0A33-6049-1225D6C715CF}" dt="2020-01-16T23:04:52.335" v="332"/>
          <ac:spMkLst>
            <pc:docMk/>
            <pc:sldMk cId="634303387" sldId="260"/>
            <ac:spMk id="2" creationId="{2D3FBFED-D4FB-48ED-A6C0-3B72B00F9291}"/>
          </ac:spMkLst>
        </pc:spChg>
        <pc:spChg chg="mod">
          <ac:chgData name="Sherman, Dallas" userId="S::27dsherman@wsdweb.org::03392a27-a765-4337-900f-71ad91db3b80" providerId="AD" clId="Web-{51F362F5-D6B2-0A33-6049-1225D6C715CF}" dt="2020-01-16T23:04:52.335" v="332"/>
          <ac:spMkLst>
            <pc:docMk/>
            <pc:sldMk cId="634303387" sldId="260"/>
            <ac:spMk id="3" creationId="{D20FF4FF-067E-4ECC-8332-428E22F66E80}"/>
          </ac:spMkLst>
        </pc:spChg>
        <pc:spChg chg="add mod ord">
          <ac:chgData name="Sherman, Dallas" userId="S::27dsherman@wsdweb.org::03392a27-a765-4337-900f-71ad91db3b80" providerId="AD" clId="Web-{51F362F5-D6B2-0A33-6049-1225D6C715CF}" dt="2020-01-16T23:07:24.091" v="349" actId="1076"/>
          <ac:spMkLst>
            <pc:docMk/>
            <pc:sldMk cId="634303387" sldId="260"/>
            <ac:spMk id="6" creationId="{90890CE3-2072-457A-84C2-669D2F0CE94D}"/>
          </ac:spMkLst>
        </pc:spChg>
        <pc:spChg chg="add mod">
          <ac:chgData name="Sherman, Dallas" userId="S::27dsherman@wsdweb.org::03392a27-a765-4337-900f-71ad91db3b80" providerId="AD" clId="Web-{51F362F5-D6B2-0A33-6049-1225D6C715CF}" dt="2020-01-16T23:04:52.335" v="332"/>
          <ac:spMkLst>
            <pc:docMk/>
            <pc:sldMk cId="634303387" sldId="260"/>
            <ac:spMk id="10" creationId="{CBC4DB70-792A-47D8-9ECD-05A826CFD771}"/>
          </ac:spMkLst>
        </pc:spChg>
        <pc:spChg chg="add">
          <ac:chgData name="Sherman, Dallas" userId="S::27dsherman@wsdweb.org::03392a27-a765-4337-900f-71ad91db3b80" providerId="AD" clId="Web-{51F362F5-D6B2-0A33-6049-1225D6C715CF}" dt="2020-01-16T23:04:52.335" v="332"/>
          <ac:spMkLst>
            <pc:docMk/>
            <pc:sldMk cId="634303387" sldId="260"/>
            <ac:spMk id="12" creationId="{BD32A07D-C646-4CC0-BA93-76707E707231}"/>
          </ac:spMkLst>
        </pc:spChg>
        <pc:spChg chg="add del">
          <ac:chgData name="Sherman, Dallas" userId="S::27dsherman@wsdweb.org::03392a27-a765-4337-900f-71ad91db3b80" providerId="AD" clId="Web-{51F362F5-D6B2-0A33-6049-1225D6C715CF}" dt="2020-01-16T23:04:52.257" v="331"/>
          <ac:spMkLst>
            <pc:docMk/>
            <pc:sldMk cId="634303387" sldId="260"/>
            <ac:spMk id="15" creationId="{72CA733A-8D25-4E63-8273-CC14052E0E8A}"/>
          </ac:spMkLst>
        </pc:spChg>
        <pc:picChg chg="add mod">
          <ac:chgData name="Sherman, Dallas" userId="S::27dsherman@wsdweb.org::03392a27-a765-4337-900f-71ad91db3b80" providerId="AD" clId="Web-{51F362F5-D6B2-0A33-6049-1225D6C715CF}" dt="2020-01-16T23:05:00.790" v="334" actId="1076"/>
          <ac:picMkLst>
            <pc:docMk/>
            <pc:sldMk cId="634303387" sldId="260"/>
            <ac:picMk id="4" creationId="{61CFA33B-3ED0-4596-ADFC-CBE7B8A64117}"/>
          </ac:picMkLst>
        </pc:picChg>
        <pc:picChg chg="add mod ord">
          <ac:chgData name="Sherman, Dallas" userId="S::27dsherman@wsdweb.org::03392a27-a765-4337-900f-71ad91db3b80" providerId="AD" clId="Web-{51F362F5-D6B2-0A33-6049-1225D6C715CF}" dt="2020-01-16T23:07:23.997" v="348" actId="14100"/>
          <ac:picMkLst>
            <pc:docMk/>
            <pc:sldMk cId="634303387" sldId="260"/>
            <ac:picMk id="8" creationId="{445A8904-CC9C-4DEE-BE99-816BD6B27210}"/>
          </ac:picMkLst>
        </pc:picChg>
        <pc:picChg chg="add del">
          <ac:chgData name="Sherman, Dallas" userId="S::27dsherman@wsdweb.org::03392a27-a765-4337-900f-71ad91db3b80" providerId="AD" clId="Web-{51F362F5-D6B2-0A33-6049-1225D6C715CF}" dt="2020-01-16T23:04:52.257" v="331"/>
          <ac:picMkLst>
            <pc:docMk/>
            <pc:sldMk cId="634303387" sldId="260"/>
            <ac:picMk id="17" creationId="{2BFB581C-2142-4222-9A3B-905AD6C09535}"/>
          </ac:picMkLst>
        </pc:picChg>
      </pc:sldChg>
      <pc:sldChg chg="addSp modSp new mod setBg">
        <pc:chgData name="Sherman, Dallas" userId="S::27dsherman@wsdweb.org::03392a27-a765-4337-900f-71ad91db3b80" providerId="AD" clId="Web-{51F362F5-D6B2-0A33-6049-1225D6C715CF}" dt="2020-01-16T23:12:58.509" v="395" actId="1076"/>
        <pc:sldMkLst>
          <pc:docMk/>
          <pc:sldMk cId="2640110986" sldId="261"/>
        </pc:sldMkLst>
        <pc:spChg chg="mod">
          <ac:chgData name="Sherman, Dallas" userId="S::27dsherman@wsdweb.org::03392a27-a765-4337-900f-71ad91db3b80" providerId="AD" clId="Web-{51F362F5-D6B2-0A33-6049-1225D6C715CF}" dt="2020-01-16T23:12:48.821" v="394"/>
          <ac:spMkLst>
            <pc:docMk/>
            <pc:sldMk cId="2640110986" sldId="261"/>
            <ac:spMk id="2" creationId="{32F1C503-0456-4C9B-95CC-00D7B9073645}"/>
          </ac:spMkLst>
        </pc:spChg>
        <pc:spChg chg="mod">
          <ac:chgData name="Sherman, Dallas" userId="S::27dsherman@wsdweb.org::03392a27-a765-4337-900f-71ad91db3b80" providerId="AD" clId="Web-{51F362F5-D6B2-0A33-6049-1225D6C715CF}" dt="2020-01-16T23:12:48.821" v="394"/>
          <ac:spMkLst>
            <pc:docMk/>
            <pc:sldMk cId="2640110986" sldId="261"/>
            <ac:spMk id="3" creationId="{E8C8CAF7-34C4-424F-B93E-29B094EDD6E5}"/>
          </ac:spMkLst>
        </pc:spChg>
        <pc:spChg chg="add mod">
          <ac:chgData name="Sherman, Dallas" userId="S::27dsherman@wsdweb.org::03392a27-a765-4337-900f-71ad91db3b80" providerId="AD" clId="Web-{51F362F5-D6B2-0A33-6049-1225D6C715CF}" dt="2020-01-16T23:12:48.821" v="394"/>
          <ac:spMkLst>
            <pc:docMk/>
            <pc:sldMk cId="2640110986" sldId="261"/>
            <ac:spMk id="6" creationId="{C94B7BD4-4EFD-4E72-8626-7E00D858F413}"/>
          </ac:spMkLst>
        </pc:spChg>
        <pc:spChg chg="add">
          <ac:chgData name="Sherman, Dallas" userId="S::27dsherman@wsdweb.org::03392a27-a765-4337-900f-71ad91db3b80" providerId="AD" clId="Web-{51F362F5-D6B2-0A33-6049-1225D6C715CF}" dt="2020-01-16T23:12:48.821" v="394"/>
          <ac:spMkLst>
            <pc:docMk/>
            <pc:sldMk cId="2640110986" sldId="261"/>
            <ac:spMk id="11" creationId="{1E70A317-DCED-4E80-AA2D-467D8702E5CB}"/>
          </ac:spMkLst>
        </pc:spChg>
        <pc:picChg chg="add mod">
          <ac:chgData name="Sherman, Dallas" userId="S::27dsherman@wsdweb.org::03392a27-a765-4337-900f-71ad91db3b80" providerId="AD" clId="Web-{51F362F5-D6B2-0A33-6049-1225D6C715CF}" dt="2020-01-16T23:12:58.509" v="395" actId="1076"/>
          <ac:picMkLst>
            <pc:docMk/>
            <pc:sldMk cId="2640110986" sldId="261"/>
            <ac:picMk id="4" creationId="{73033B44-7FD0-4C4E-AB7C-45C5BA867CC7}"/>
          </ac:picMkLst>
        </pc:picChg>
      </pc:sldChg>
      <pc:sldChg chg="addSp modSp new mod setBg">
        <pc:chgData name="Sherman, Dallas" userId="S::27dsherman@wsdweb.org::03392a27-a765-4337-900f-71ad91db3b80" providerId="AD" clId="Web-{51F362F5-D6B2-0A33-6049-1225D6C715CF}" dt="2020-01-16T23:16:32.876" v="458"/>
        <pc:sldMkLst>
          <pc:docMk/>
          <pc:sldMk cId="3593044428" sldId="262"/>
        </pc:sldMkLst>
        <pc:spChg chg="mod">
          <ac:chgData name="Sherman, Dallas" userId="S::27dsherman@wsdweb.org::03392a27-a765-4337-900f-71ad91db3b80" providerId="AD" clId="Web-{51F362F5-D6B2-0A33-6049-1225D6C715CF}" dt="2020-01-16T23:16:32.876" v="458"/>
          <ac:spMkLst>
            <pc:docMk/>
            <pc:sldMk cId="3593044428" sldId="262"/>
            <ac:spMk id="2" creationId="{CC939AAF-207E-4C44-A1E1-169506753C02}"/>
          </ac:spMkLst>
        </pc:spChg>
        <pc:spChg chg="mod">
          <ac:chgData name="Sherman, Dallas" userId="S::27dsherman@wsdweb.org::03392a27-a765-4337-900f-71ad91db3b80" providerId="AD" clId="Web-{51F362F5-D6B2-0A33-6049-1225D6C715CF}" dt="2020-01-16T23:16:32.876" v="458"/>
          <ac:spMkLst>
            <pc:docMk/>
            <pc:sldMk cId="3593044428" sldId="262"/>
            <ac:spMk id="3" creationId="{4A01D02E-F144-46FF-89BE-47090130B6E7}"/>
          </ac:spMkLst>
        </pc:spChg>
        <pc:spChg chg="add">
          <ac:chgData name="Sherman, Dallas" userId="S::27dsherman@wsdweb.org::03392a27-a765-4337-900f-71ad91db3b80" providerId="AD" clId="Web-{51F362F5-D6B2-0A33-6049-1225D6C715CF}" dt="2020-01-16T23:16:32.876" v="458"/>
          <ac:spMkLst>
            <pc:docMk/>
            <pc:sldMk cId="3593044428" sldId="262"/>
            <ac:spMk id="9" creationId="{BD32A07D-C646-4CC0-BA93-76707E707231}"/>
          </ac:spMkLst>
        </pc:spChg>
        <pc:picChg chg="add mod">
          <ac:chgData name="Sherman, Dallas" userId="S::27dsherman@wsdweb.org::03392a27-a765-4337-900f-71ad91db3b80" providerId="AD" clId="Web-{51F362F5-D6B2-0A33-6049-1225D6C715CF}" dt="2020-01-16T23:16:32.876" v="458"/>
          <ac:picMkLst>
            <pc:docMk/>
            <pc:sldMk cId="3593044428" sldId="262"/>
            <ac:picMk id="4" creationId="{94F63D93-9915-4E78-8024-0B8AAE0DADC1}"/>
          </ac:picMkLst>
        </pc:picChg>
      </pc:sldChg>
      <pc:sldChg chg="addSp modSp new mod setBg">
        <pc:chgData name="Sherman, Dallas" userId="S::27dsherman@wsdweb.org::03392a27-a765-4337-900f-71ad91db3b80" providerId="AD" clId="Web-{51F362F5-D6B2-0A33-6049-1225D6C715CF}" dt="2020-01-16T23:37:20.344" v="604"/>
        <pc:sldMkLst>
          <pc:docMk/>
          <pc:sldMk cId="1619157107" sldId="263"/>
        </pc:sldMkLst>
        <pc:spChg chg="mod">
          <ac:chgData name="Sherman, Dallas" userId="S::27dsherman@wsdweb.org::03392a27-a765-4337-900f-71ad91db3b80" providerId="AD" clId="Web-{51F362F5-D6B2-0A33-6049-1225D6C715CF}" dt="2020-01-16T23:37:20.344" v="604"/>
          <ac:spMkLst>
            <pc:docMk/>
            <pc:sldMk cId="1619157107" sldId="263"/>
            <ac:spMk id="2" creationId="{22D2455A-8376-4166-82E5-E4CB3E1CA8BE}"/>
          </ac:spMkLst>
        </pc:spChg>
        <pc:spChg chg="mod">
          <ac:chgData name="Sherman, Dallas" userId="S::27dsherman@wsdweb.org::03392a27-a765-4337-900f-71ad91db3b80" providerId="AD" clId="Web-{51F362F5-D6B2-0A33-6049-1225D6C715CF}" dt="2020-01-16T23:37:20.344" v="604"/>
          <ac:spMkLst>
            <pc:docMk/>
            <pc:sldMk cId="1619157107" sldId="263"/>
            <ac:spMk id="3" creationId="{86F6BA12-7942-446E-94A7-AC1DC7F39E0D}"/>
          </ac:spMkLst>
        </pc:spChg>
        <pc:spChg chg="add mod">
          <ac:chgData name="Sherman, Dallas" userId="S::27dsherman@wsdweb.org::03392a27-a765-4337-900f-71ad91db3b80" providerId="AD" clId="Web-{51F362F5-D6B2-0A33-6049-1225D6C715CF}" dt="2020-01-16T23:37:20.344" v="604"/>
          <ac:spMkLst>
            <pc:docMk/>
            <pc:sldMk cId="1619157107" sldId="263"/>
            <ac:spMk id="6" creationId="{0758281A-59D5-4607-B310-2D0062D52CE7}"/>
          </ac:spMkLst>
        </pc:spChg>
        <pc:spChg chg="add">
          <ac:chgData name="Sherman, Dallas" userId="S::27dsherman@wsdweb.org::03392a27-a765-4337-900f-71ad91db3b80" providerId="AD" clId="Web-{51F362F5-D6B2-0A33-6049-1225D6C715CF}" dt="2020-01-16T23:37:20.344" v="604"/>
          <ac:spMkLst>
            <pc:docMk/>
            <pc:sldMk cId="1619157107" sldId="263"/>
            <ac:spMk id="11" creationId="{BD32A07D-C646-4CC0-BA93-76707E707231}"/>
          </ac:spMkLst>
        </pc:spChg>
        <pc:picChg chg="add mod">
          <ac:chgData name="Sherman, Dallas" userId="S::27dsherman@wsdweb.org::03392a27-a765-4337-900f-71ad91db3b80" providerId="AD" clId="Web-{51F362F5-D6B2-0A33-6049-1225D6C715CF}" dt="2020-01-16T23:37:20.344" v="604"/>
          <ac:picMkLst>
            <pc:docMk/>
            <pc:sldMk cId="1619157107" sldId="263"/>
            <ac:picMk id="4" creationId="{1F1EB780-9AA6-4BA3-B058-32BE41ECEAA0}"/>
          </ac:picMkLst>
        </pc:picChg>
      </pc:sldChg>
      <pc:sldChg chg="addSp modSp new mod setBg">
        <pc:chgData name="Sherman, Dallas" userId="S::27dsherman@wsdweb.org::03392a27-a765-4337-900f-71ad91db3b80" providerId="AD" clId="Web-{51F362F5-D6B2-0A33-6049-1225D6C715CF}" dt="2020-01-16T23:29:59.016" v="599"/>
        <pc:sldMkLst>
          <pc:docMk/>
          <pc:sldMk cId="545707231" sldId="264"/>
        </pc:sldMkLst>
        <pc:spChg chg="mod">
          <ac:chgData name="Sherman, Dallas" userId="S::27dsherman@wsdweb.org::03392a27-a765-4337-900f-71ad91db3b80" providerId="AD" clId="Web-{51F362F5-D6B2-0A33-6049-1225D6C715CF}" dt="2020-01-16T23:29:59.016" v="599"/>
          <ac:spMkLst>
            <pc:docMk/>
            <pc:sldMk cId="545707231" sldId="264"/>
            <ac:spMk id="2" creationId="{A92FBDCB-E30A-4410-9CDE-12210BC45DFE}"/>
          </ac:spMkLst>
        </pc:spChg>
        <pc:spChg chg="mod">
          <ac:chgData name="Sherman, Dallas" userId="S::27dsherman@wsdweb.org::03392a27-a765-4337-900f-71ad91db3b80" providerId="AD" clId="Web-{51F362F5-D6B2-0A33-6049-1225D6C715CF}" dt="2020-01-16T23:29:59.016" v="599"/>
          <ac:spMkLst>
            <pc:docMk/>
            <pc:sldMk cId="545707231" sldId="264"/>
            <ac:spMk id="3" creationId="{DC4CA3D4-B3A2-4EC9-8235-D057CF6AD523}"/>
          </ac:spMkLst>
        </pc:spChg>
        <pc:spChg chg="add mod">
          <ac:chgData name="Sherman, Dallas" userId="S::27dsherman@wsdweb.org::03392a27-a765-4337-900f-71ad91db3b80" providerId="AD" clId="Web-{51F362F5-D6B2-0A33-6049-1225D6C715CF}" dt="2020-01-16T23:29:59.016" v="599"/>
          <ac:spMkLst>
            <pc:docMk/>
            <pc:sldMk cId="545707231" sldId="264"/>
            <ac:spMk id="6" creationId="{0A0E6ABB-B651-49C8-905B-8F87FC60EDF6}"/>
          </ac:spMkLst>
        </pc:spChg>
        <pc:spChg chg="add">
          <ac:chgData name="Sherman, Dallas" userId="S::27dsherman@wsdweb.org::03392a27-a765-4337-900f-71ad91db3b80" providerId="AD" clId="Web-{51F362F5-D6B2-0A33-6049-1225D6C715CF}" dt="2020-01-16T23:29:59.016" v="599"/>
          <ac:spMkLst>
            <pc:docMk/>
            <pc:sldMk cId="545707231" sldId="264"/>
            <ac:spMk id="11" creationId="{BD32A07D-C646-4CC0-BA93-76707E707231}"/>
          </ac:spMkLst>
        </pc:spChg>
        <pc:picChg chg="add mod">
          <ac:chgData name="Sherman, Dallas" userId="S::27dsherman@wsdweb.org::03392a27-a765-4337-900f-71ad91db3b80" providerId="AD" clId="Web-{51F362F5-D6B2-0A33-6049-1225D6C715CF}" dt="2020-01-16T23:29:59.016" v="599"/>
          <ac:picMkLst>
            <pc:docMk/>
            <pc:sldMk cId="545707231" sldId="264"/>
            <ac:picMk id="4" creationId="{7520DDD1-22A0-4226-9A6B-640C28E9F9A1}"/>
          </ac:picMkLst>
        </pc:picChg>
      </pc:sldChg>
      <pc:sldChg chg="modSp new">
        <pc:chgData name="Sherman, Dallas" userId="S::27dsherman@wsdweb.org::03392a27-a765-4337-900f-71ad91db3b80" providerId="AD" clId="Web-{51F362F5-D6B2-0A33-6049-1225D6C715CF}" dt="2020-01-17T05:37:31.829" v="717" actId="20577"/>
        <pc:sldMkLst>
          <pc:docMk/>
          <pc:sldMk cId="3912216393" sldId="265"/>
        </pc:sldMkLst>
        <pc:spChg chg="mod">
          <ac:chgData name="Sherman, Dallas" userId="S::27dsherman@wsdweb.org::03392a27-a765-4337-900f-71ad91db3b80" providerId="AD" clId="Web-{51F362F5-D6B2-0A33-6049-1225D6C715CF}" dt="2020-01-17T05:37:31.829" v="717" actId="20577"/>
          <ac:spMkLst>
            <pc:docMk/>
            <pc:sldMk cId="3912216393" sldId="265"/>
            <ac:spMk id="2" creationId="{1A9936A7-7C1D-42BD-A47F-C3766F61885B}"/>
          </ac:spMkLst>
        </pc:spChg>
      </pc:sldChg>
      <pc:sldChg chg="addSp delSp modSp new mod setBg">
        <pc:chgData name="Sherman, Dallas" userId="S::27dsherman@wsdweb.org::03392a27-a765-4337-900f-71ad91db3b80" providerId="AD" clId="Web-{51F362F5-D6B2-0A33-6049-1225D6C715CF}" dt="2020-01-17T05:42:47.822" v="798"/>
        <pc:sldMkLst>
          <pc:docMk/>
          <pc:sldMk cId="206158280" sldId="266"/>
        </pc:sldMkLst>
        <pc:spChg chg="mod">
          <ac:chgData name="Sherman, Dallas" userId="S::27dsherman@wsdweb.org::03392a27-a765-4337-900f-71ad91db3b80" providerId="AD" clId="Web-{51F362F5-D6B2-0A33-6049-1225D6C715CF}" dt="2020-01-17T05:42:44.416" v="794"/>
          <ac:spMkLst>
            <pc:docMk/>
            <pc:sldMk cId="206158280" sldId="266"/>
            <ac:spMk id="2" creationId="{EF1AAE21-8582-4093-8697-B53D73DC22E5}"/>
          </ac:spMkLst>
        </pc:spChg>
        <pc:spChg chg="mod">
          <ac:chgData name="Sherman, Dallas" userId="S::27dsherman@wsdweb.org::03392a27-a765-4337-900f-71ad91db3b80" providerId="AD" clId="Web-{51F362F5-D6B2-0A33-6049-1225D6C715CF}" dt="2020-01-17T05:42:44.416" v="794"/>
          <ac:spMkLst>
            <pc:docMk/>
            <pc:sldMk cId="206158280" sldId="266"/>
            <ac:spMk id="3" creationId="{9DBC6DB7-0283-4769-856A-BB94E4059AC7}"/>
          </ac:spMkLst>
        </pc:spChg>
        <pc:spChg chg="add del mod">
          <ac:chgData name="Sherman, Dallas" userId="S::27dsherman@wsdweb.org::03392a27-a765-4337-900f-71ad91db3b80" providerId="AD" clId="Web-{51F362F5-D6B2-0A33-6049-1225D6C715CF}" dt="2020-01-17T05:42:47.806" v="797"/>
          <ac:spMkLst>
            <pc:docMk/>
            <pc:sldMk cId="206158280" sldId="266"/>
            <ac:spMk id="6" creationId="{1E69233D-51ED-4862-BB03-F21092139ED1}"/>
          </ac:spMkLst>
        </pc:spChg>
        <pc:spChg chg="add del">
          <ac:chgData name="Sherman, Dallas" userId="S::27dsherman@wsdweb.org::03392a27-a765-4337-900f-71ad91db3b80" providerId="AD" clId="Web-{51F362F5-D6B2-0A33-6049-1225D6C715CF}" dt="2020-01-17T05:42:44.416" v="794"/>
          <ac:spMkLst>
            <pc:docMk/>
            <pc:sldMk cId="206158280" sldId="266"/>
            <ac:spMk id="11" creationId="{1E70A317-DCED-4E80-AA2D-467D8702E5CB}"/>
          </ac:spMkLst>
        </pc:spChg>
        <pc:picChg chg="add del mod">
          <ac:chgData name="Sherman, Dallas" userId="S::27dsherman@wsdweb.org::03392a27-a765-4337-900f-71ad91db3b80" providerId="AD" clId="Web-{51F362F5-D6B2-0A33-6049-1225D6C715CF}" dt="2020-01-17T05:42:47.822" v="798"/>
          <ac:picMkLst>
            <pc:docMk/>
            <pc:sldMk cId="206158280" sldId="266"/>
            <ac:picMk id="4" creationId="{1E7F7F77-2747-41A2-A686-AE8C2AE958C6}"/>
          </ac:picMkLst>
        </pc:picChg>
      </pc:sldChg>
      <pc:sldChg chg="modSp new">
        <pc:chgData name="Sherman, Dallas" userId="S::27dsherman@wsdweb.org::03392a27-a765-4337-900f-71ad91db3b80" providerId="AD" clId="Web-{51F362F5-D6B2-0A33-6049-1225D6C715CF}" dt="2020-01-17T05:41:12.649" v="786" actId="20577"/>
        <pc:sldMkLst>
          <pc:docMk/>
          <pc:sldMk cId="1867463491" sldId="267"/>
        </pc:sldMkLst>
        <pc:spChg chg="mod">
          <ac:chgData name="Sherman, Dallas" userId="S::27dsherman@wsdweb.org::03392a27-a765-4337-900f-71ad91db3b80" providerId="AD" clId="Web-{51F362F5-D6B2-0A33-6049-1225D6C715CF}" dt="2020-01-17T05:41:12.649" v="786" actId="20577"/>
          <ac:spMkLst>
            <pc:docMk/>
            <pc:sldMk cId="1867463491" sldId="267"/>
            <ac:spMk id="2" creationId="{B284CE02-1371-48C6-9A91-42FD8210910B}"/>
          </ac:spMkLst>
        </pc:spChg>
      </pc:sldChg>
      <pc:sldMasterChg chg="del delSldLayout">
        <pc:chgData name="Sherman, Dallas" userId="S::27dsherman@wsdweb.org::03392a27-a765-4337-900f-71ad91db3b80" providerId="AD" clId="Web-{51F362F5-D6B2-0A33-6049-1225D6C715CF}" dt="2020-01-16T22:37:40.040" v="6"/>
        <pc:sldMasterMkLst>
          <pc:docMk/>
          <pc:sldMasterMk cId="2460954070" sldId="2147483660"/>
        </pc:sldMasterMkLst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Sherman, Dallas" userId="S::27dsherman@wsdweb.org::03392a27-a765-4337-900f-71ad91db3b80" providerId="AD" clId="Web-{51F362F5-D6B2-0A33-6049-1225D6C715CF}" dt="2020-01-16T22:37:40.040" v="6"/>
        <pc:sldMasterMkLst>
          <pc:docMk/>
          <pc:sldMasterMk cId="2862858971" sldId="2147483730"/>
        </pc:sldMasterMkLst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335857848" sldId="2147483713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611537789" sldId="2147483714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904739737" sldId="2147483715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2635664943" sldId="2147483716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63069196" sldId="2147483717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3598658810" sldId="2147483718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4088557784" sldId="2147483719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2802834253" sldId="2147483720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2204705496" sldId="2147483721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1770556876" sldId="2147483722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2603567092" sldId="2147483723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768923301" sldId="2147483724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675207342" sldId="2147483725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1670072340" sldId="2147483726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90865968" sldId="2147483727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94750094" sldId="2147483728"/>
          </pc:sldLayoutMkLst>
        </pc:sldLayoutChg>
        <pc:sldLayoutChg chg="add">
          <pc:chgData name="Sherman, Dallas" userId="S::27dsherman@wsdweb.org::03392a27-a765-4337-900f-71ad91db3b80" providerId="AD" clId="Web-{51F362F5-D6B2-0A33-6049-1225D6C715CF}" dt="2020-01-16T22:37:40.040" v="6"/>
          <pc:sldLayoutMkLst>
            <pc:docMk/>
            <pc:sldMasterMk cId="2862858971" sldId="2147483730"/>
            <pc:sldLayoutMk cId="455398657" sldId="2147483729"/>
          </pc:sldLayoutMkLst>
        </pc:sldLayoutChg>
      </pc:sldMasterChg>
    </pc:docChg>
  </pc:docChgLst>
  <pc:docChgLst>
    <pc:chgData clId="Web-{8B175D74-CDC0-FCEE-241C-43D729550AA7}"/>
    <pc:docChg chg="modSld">
      <pc:chgData name="" userId="" providerId="" clId="Web-{8B175D74-CDC0-FCEE-241C-43D729550AA7}" dt="2020-01-17T05:43:20.111" v="0" actId="1076"/>
      <pc:docMkLst>
        <pc:docMk/>
      </pc:docMkLst>
      <pc:sldChg chg="modSp">
        <pc:chgData name="" userId="" providerId="" clId="Web-{8B175D74-CDC0-FCEE-241C-43D729550AA7}" dt="2020-01-17T05:43:20.111" v="0" actId="1076"/>
        <pc:sldMkLst>
          <pc:docMk/>
          <pc:sldMk cId="109857222" sldId="256"/>
        </pc:sldMkLst>
        <pc:picChg chg="mod">
          <ac:chgData name="" userId="" providerId="" clId="Web-{8B175D74-CDC0-FCEE-241C-43D729550AA7}" dt="2020-01-17T05:43:20.111" v="0" actId="1076"/>
          <ac:picMkLst>
            <pc:docMk/>
            <pc:sldMk cId="109857222" sldId="256"/>
            <ac:picMk id="4" creationId="{5BD7263D-C710-4422-B5FF-5DC75709E6A9}"/>
          </ac:picMkLst>
        </pc:picChg>
      </pc:sldChg>
    </pc:docChg>
  </pc:docChgLst>
  <pc:docChgLst>
    <pc:chgData name="Sherman, Dallas" userId="S::27dsherman@wsdweb.org::03392a27-a765-4337-900f-71ad91db3b80" providerId="AD" clId="Web-{DBE87A77-C58B-BE4A-24E7-ABF0230633A4}"/>
    <pc:docChg chg="modSld">
      <pc:chgData name="Sherman, Dallas" userId="S::27dsherman@wsdweb.org::03392a27-a765-4337-900f-71ad91db3b80" providerId="AD" clId="Web-{DBE87A77-C58B-BE4A-24E7-ABF0230633A4}" dt="2020-01-23T23:57:20.753" v="207" actId="20577"/>
      <pc:docMkLst>
        <pc:docMk/>
      </pc:docMkLst>
      <pc:sldChg chg="modSp">
        <pc:chgData name="Sherman, Dallas" userId="S::27dsherman@wsdweb.org::03392a27-a765-4337-900f-71ad91db3b80" providerId="AD" clId="Web-{DBE87A77-C58B-BE4A-24E7-ABF0230633A4}" dt="2020-01-23T23:57:20.753" v="206" actId="20577"/>
        <pc:sldMkLst>
          <pc:docMk/>
          <pc:sldMk cId="3593044428" sldId="262"/>
        </pc:sldMkLst>
        <pc:spChg chg="mod">
          <ac:chgData name="Sherman, Dallas" userId="S::27dsherman@wsdweb.org::03392a27-a765-4337-900f-71ad91db3b80" providerId="AD" clId="Web-{DBE87A77-C58B-BE4A-24E7-ABF0230633A4}" dt="2020-01-23T23:57:20.753" v="206" actId="20577"/>
          <ac:spMkLst>
            <pc:docMk/>
            <pc:sldMk cId="3593044428" sldId="262"/>
            <ac:spMk id="2" creationId="{CC939AAF-207E-4C44-A1E1-169506753C02}"/>
          </ac:spMkLst>
        </pc:spChg>
      </pc:sldChg>
      <pc:sldChg chg="modSp">
        <pc:chgData name="Sherman, Dallas" userId="S::27dsherman@wsdweb.org::03392a27-a765-4337-900f-71ad91db3b80" providerId="AD" clId="Web-{DBE87A77-C58B-BE4A-24E7-ABF0230633A4}" dt="2020-01-23T23:48:47.533" v="119" actId="20577"/>
        <pc:sldMkLst>
          <pc:docMk/>
          <pc:sldMk cId="1619157107" sldId="263"/>
        </pc:sldMkLst>
        <pc:spChg chg="mod">
          <ac:chgData name="Sherman, Dallas" userId="S::27dsherman@wsdweb.org::03392a27-a765-4337-900f-71ad91db3b80" providerId="AD" clId="Web-{DBE87A77-C58B-BE4A-24E7-ABF0230633A4}" dt="2020-01-23T23:48:47.533" v="119" actId="20577"/>
          <ac:spMkLst>
            <pc:docMk/>
            <pc:sldMk cId="1619157107" sldId="263"/>
            <ac:spMk id="2" creationId="{22D2455A-8376-4166-82E5-E4CB3E1CA8BE}"/>
          </ac:spMkLst>
        </pc:spChg>
      </pc:sldChg>
      <pc:sldChg chg="modSp">
        <pc:chgData name="Sherman, Dallas" userId="S::27dsherman@wsdweb.org::03392a27-a765-4337-900f-71ad91db3b80" providerId="AD" clId="Web-{DBE87A77-C58B-BE4A-24E7-ABF0230633A4}" dt="2020-01-23T23:44:43.923" v="73" actId="20577"/>
        <pc:sldMkLst>
          <pc:docMk/>
          <pc:sldMk cId="3912216393" sldId="265"/>
        </pc:sldMkLst>
        <pc:spChg chg="mod">
          <ac:chgData name="Sherman, Dallas" userId="S::27dsherman@wsdweb.org::03392a27-a765-4337-900f-71ad91db3b80" providerId="AD" clId="Web-{DBE87A77-C58B-BE4A-24E7-ABF0230633A4}" dt="2020-01-23T23:44:43.923" v="73" actId="20577"/>
          <ac:spMkLst>
            <pc:docMk/>
            <pc:sldMk cId="3912216393" sldId="265"/>
            <ac:spMk id="2" creationId="{1A9936A7-7C1D-42BD-A47F-C3766F61885B}"/>
          </ac:spMkLst>
        </pc:spChg>
      </pc:sldChg>
      <pc:sldChg chg="modSp">
        <pc:chgData name="Sherman, Dallas" userId="S::27dsherman@wsdweb.org::03392a27-a765-4337-900f-71ad91db3b80" providerId="AD" clId="Web-{DBE87A77-C58B-BE4A-24E7-ABF0230633A4}" dt="2020-01-23T23:56:40.112" v="196" actId="20577"/>
        <pc:sldMkLst>
          <pc:docMk/>
          <pc:sldMk cId="206158280" sldId="266"/>
        </pc:sldMkLst>
        <pc:spChg chg="mod">
          <ac:chgData name="Sherman, Dallas" userId="S::27dsherman@wsdweb.org::03392a27-a765-4337-900f-71ad91db3b80" providerId="AD" clId="Web-{DBE87A77-C58B-BE4A-24E7-ABF0230633A4}" dt="2020-01-23T23:56:40.112" v="196" actId="20577"/>
          <ac:spMkLst>
            <pc:docMk/>
            <pc:sldMk cId="206158280" sldId="266"/>
            <ac:spMk id="2" creationId="{EF1AAE21-8582-4093-8697-B53D73DC22E5}"/>
          </ac:spMkLst>
        </pc:spChg>
      </pc:sldChg>
      <pc:sldChg chg="modSp">
        <pc:chgData name="Sherman, Dallas" userId="S::27dsherman@wsdweb.org::03392a27-a765-4337-900f-71ad91db3b80" providerId="AD" clId="Web-{DBE87A77-C58B-BE4A-24E7-ABF0230633A4}" dt="2020-01-23T23:56:53.846" v="199" actId="20577"/>
        <pc:sldMkLst>
          <pc:docMk/>
          <pc:sldMk cId="1867463491" sldId="267"/>
        </pc:sldMkLst>
        <pc:spChg chg="mod">
          <ac:chgData name="Sherman, Dallas" userId="S::27dsherman@wsdweb.org::03392a27-a765-4337-900f-71ad91db3b80" providerId="AD" clId="Web-{DBE87A77-C58B-BE4A-24E7-ABF0230633A4}" dt="2020-01-23T23:56:53.846" v="199" actId="20577"/>
          <ac:spMkLst>
            <pc:docMk/>
            <pc:sldMk cId="1867463491" sldId="267"/>
            <ac:spMk id="2" creationId="{B284CE02-1371-48C6-9A91-42FD8210910B}"/>
          </ac:spMkLst>
        </pc:spChg>
      </pc:sldChg>
      <pc:sldChg chg="modSp">
        <pc:chgData name="Sherman, Dallas" userId="S::27dsherman@wsdweb.org::03392a27-a765-4337-900f-71ad91db3b80" providerId="AD" clId="Web-{DBE87A77-C58B-BE4A-24E7-ABF0230633A4}" dt="2020-01-23T23:50:24.127" v="123" actId="20577"/>
        <pc:sldMkLst>
          <pc:docMk/>
          <pc:sldMk cId="1246761198" sldId="270"/>
        </pc:sldMkLst>
        <pc:spChg chg="mod">
          <ac:chgData name="Sherman, Dallas" userId="S::27dsherman@wsdweb.org::03392a27-a765-4337-900f-71ad91db3b80" providerId="AD" clId="Web-{DBE87A77-C58B-BE4A-24E7-ABF0230633A4}" dt="2020-01-23T23:50:24.127" v="123" actId="20577"/>
          <ac:spMkLst>
            <pc:docMk/>
            <pc:sldMk cId="1246761198" sldId="270"/>
            <ac:spMk id="2" creationId="{BD02ABBC-4826-4C34-B877-BE99016B97E2}"/>
          </ac:spMkLst>
        </pc:spChg>
      </pc:sldChg>
      <pc:sldChg chg="modSp">
        <pc:chgData name="Sherman, Dallas" userId="S::27dsherman@wsdweb.org::03392a27-a765-4337-900f-71ad91db3b80" providerId="AD" clId="Web-{DBE87A77-C58B-BE4A-24E7-ABF0230633A4}" dt="2020-01-23T23:54:51.096" v="184" actId="20577"/>
        <pc:sldMkLst>
          <pc:docMk/>
          <pc:sldMk cId="925653336" sldId="271"/>
        </pc:sldMkLst>
        <pc:spChg chg="mod">
          <ac:chgData name="Sherman, Dallas" userId="S::27dsherman@wsdweb.org::03392a27-a765-4337-900f-71ad91db3b80" providerId="AD" clId="Web-{DBE87A77-C58B-BE4A-24E7-ABF0230633A4}" dt="2020-01-23T23:54:51.096" v="184" actId="20577"/>
          <ac:spMkLst>
            <pc:docMk/>
            <pc:sldMk cId="925653336" sldId="271"/>
            <ac:spMk id="2" creationId="{FB680D8F-4CD8-4092-BC29-A8C1DA7D8CDE}"/>
          </ac:spMkLst>
        </pc:spChg>
      </pc:sldChg>
    </pc:docChg>
  </pc:docChgLst>
  <pc:docChgLst>
    <pc:chgData name="Sherman, Dallas" userId="S::27dsherman@wsdweb.org::03392a27-a765-4337-900f-71ad91db3b80" providerId="AD" clId="Web-{8B175D74-CDC0-FCEE-241C-43D729550AA7}"/>
    <pc:docChg chg="addSld delSld modSld sldOrd">
      <pc:chgData name="Sherman, Dallas" userId="S::27dsherman@wsdweb.org::03392a27-a765-4337-900f-71ad91db3b80" providerId="AD" clId="Web-{8B175D74-CDC0-FCEE-241C-43D729550AA7}" dt="2020-01-17T06:03:33.523" v="272" actId="1076"/>
      <pc:docMkLst>
        <pc:docMk/>
      </pc:docMkLst>
      <pc:sldChg chg="addSp delSp modSp">
        <pc:chgData name="Sherman, Dallas" userId="S::27dsherman@wsdweb.org::03392a27-a765-4337-900f-71ad91db3b80" providerId="AD" clId="Web-{8B175D74-CDC0-FCEE-241C-43D729550AA7}" dt="2020-01-17T05:56:59.333" v="244"/>
        <pc:sldMkLst>
          <pc:docMk/>
          <pc:sldMk cId="109857222" sldId="256"/>
        </pc:sldMkLst>
        <pc:spChg chg="mod">
          <ac:chgData name="Sherman, Dallas" userId="S::27dsherman@wsdweb.org::03392a27-a765-4337-900f-71ad91db3b80" providerId="AD" clId="Web-{8B175D74-CDC0-FCEE-241C-43D729550AA7}" dt="2020-01-17T05:56:59.333" v="24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herman, Dallas" userId="S::27dsherman@wsdweb.org::03392a27-a765-4337-900f-71ad91db3b80" providerId="AD" clId="Web-{8B175D74-CDC0-FCEE-241C-43D729550AA7}" dt="2020-01-17T05:56:59.333" v="244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herman, Dallas" userId="S::27dsherman@wsdweb.org::03392a27-a765-4337-900f-71ad91db3b80" providerId="AD" clId="Web-{8B175D74-CDC0-FCEE-241C-43D729550AA7}" dt="2020-01-17T05:56:59.333" v="244"/>
          <ac:spMkLst>
            <pc:docMk/>
            <pc:sldMk cId="109857222" sldId="256"/>
            <ac:spMk id="6" creationId="{BD32A07D-C646-4CC0-BA93-76707E707231}"/>
          </ac:spMkLst>
        </pc:spChg>
        <pc:picChg chg="mod ord">
          <ac:chgData name="Sherman, Dallas" userId="S::27dsherman@wsdweb.org::03392a27-a765-4337-900f-71ad91db3b80" providerId="AD" clId="Web-{8B175D74-CDC0-FCEE-241C-43D729550AA7}" dt="2020-01-17T05:56:59.333" v="244"/>
          <ac:picMkLst>
            <pc:docMk/>
            <pc:sldMk cId="109857222" sldId="256"/>
            <ac:picMk id="4" creationId="{5BD7263D-C710-4422-B5FF-5DC75709E6A9}"/>
          </ac:picMkLst>
        </pc:picChg>
      </pc:sldChg>
      <pc:sldChg chg="modSp">
        <pc:chgData name="Sherman, Dallas" userId="S::27dsherman@wsdweb.org::03392a27-a765-4337-900f-71ad91db3b80" providerId="AD" clId="Web-{8B175D74-CDC0-FCEE-241C-43D729550AA7}" dt="2020-01-17T06:02:19.961" v="245" actId="20577"/>
        <pc:sldMkLst>
          <pc:docMk/>
          <pc:sldMk cId="634303387" sldId="260"/>
        </pc:sldMkLst>
        <pc:spChg chg="mod">
          <ac:chgData name="Sherman, Dallas" userId="S::27dsherman@wsdweb.org::03392a27-a765-4337-900f-71ad91db3b80" providerId="AD" clId="Web-{8B175D74-CDC0-FCEE-241C-43D729550AA7}" dt="2020-01-17T06:02:19.961" v="245" actId="20577"/>
          <ac:spMkLst>
            <pc:docMk/>
            <pc:sldMk cId="634303387" sldId="260"/>
            <ac:spMk id="2" creationId="{2D3FBFED-D4FB-48ED-A6C0-3B72B00F9291}"/>
          </ac:spMkLst>
        </pc:spChg>
      </pc:sldChg>
      <pc:sldChg chg="modSp">
        <pc:chgData name="Sherman, Dallas" userId="S::27dsherman@wsdweb.org::03392a27-a765-4337-900f-71ad91db3b80" providerId="AD" clId="Web-{8B175D74-CDC0-FCEE-241C-43D729550AA7}" dt="2020-01-17T06:03:13.570" v="262" actId="20577"/>
        <pc:sldMkLst>
          <pc:docMk/>
          <pc:sldMk cId="1619157107" sldId="263"/>
        </pc:sldMkLst>
        <pc:spChg chg="mod">
          <ac:chgData name="Sherman, Dallas" userId="S::27dsherman@wsdweb.org::03392a27-a765-4337-900f-71ad91db3b80" providerId="AD" clId="Web-{8B175D74-CDC0-FCEE-241C-43D729550AA7}" dt="2020-01-17T06:03:13.570" v="262" actId="20577"/>
          <ac:spMkLst>
            <pc:docMk/>
            <pc:sldMk cId="1619157107" sldId="263"/>
            <ac:spMk id="2" creationId="{22D2455A-8376-4166-82E5-E4CB3E1CA8BE}"/>
          </ac:spMkLst>
        </pc:spChg>
      </pc:sldChg>
      <pc:sldChg chg="addSp modSp mod ord setBg">
        <pc:chgData name="Sherman, Dallas" userId="S::27dsherman@wsdweb.org::03392a27-a765-4337-900f-71ad91db3b80" providerId="AD" clId="Web-{8B175D74-CDC0-FCEE-241C-43D729550AA7}" dt="2020-01-17T05:46:36.939" v="49"/>
        <pc:sldMkLst>
          <pc:docMk/>
          <pc:sldMk cId="3912216393" sldId="265"/>
        </pc:sldMkLst>
        <pc:spChg chg="mod">
          <ac:chgData name="Sherman, Dallas" userId="S::27dsherman@wsdweb.org::03392a27-a765-4337-900f-71ad91db3b80" providerId="AD" clId="Web-{8B175D74-CDC0-FCEE-241C-43D729550AA7}" dt="2020-01-17T05:44:36.720" v="9"/>
          <ac:spMkLst>
            <pc:docMk/>
            <pc:sldMk cId="3912216393" sldId="265"/>
            <ac:spMk id="2" creationId="{1A9936A7-7C1D-42BD-A47F-C3766F61885B}"/>
          </ac:spMkLst>
        </pc:spChg>
        <pc:spChg chg="mod">
          <ac:chgData name="Sherman, Dallas" userId="S::27dsherman@wsdweb.org::03392a27-a765-4337-900f-71ad91db3b80" providerId="AD" clId="Web-{8B175D74-CDC0-FCEE-241C-43D729550AA7}" dt="2020-01-17T05:44:36.720" v="9"/>
          <ac:spMkLst>
            <pc:docMk/>
            <pc:sldMk cId="3912216393" sldId="265"/>
            <ac:spMk id="3" creationId="{E99E1762-6FC4-4370-A407-3D23EA7556F3}"/>
          </ac:spMkLst>
        </pc:spChg>
        <pc:spChg chg="add mod">
          <ac:chgData name="Sherman, Dallas" userId="S::27dsherman@wsdweb.org::03392a27-a765-4337-900f-71ad91db3b80" providerId="AD" clId="Web-{8B175D74-CDC0-FCEE-241C-43D729550AA7}" dt="2020-01-17T05:44:36.720" v="9"/>
          <ac:spMkLst>
            <pc:docMk/>
            <pc:sldMk cId="3912216393" sldId="265"/>
            <ac:spMk id="6" creationId="{1F957096-960A-4ED1-BDC0-5F1509E96AC1}"/>
          </ac:spMkLst>
        </pc:spChg>
        <pc:spChg chg="add">
          <ac:chgData name="Sherman, Dallas" userId="S::27dsherman@wsdweb.org::03392a27-a765-4337-900f-71ad91db3b80" providerId="AD" clId="Web-{8B175D74-CDC0-FCEE-241C-43D729550AA7}" dt="2020-01-17T05:44:36.720" v="9"/>
          <ac:spMkLst>
            <pc:docMk/>
            <pc:sldMk cId="3912216393" sldId="265"/>
            <ac:spMk id="11" creationId="{BD32A07D-C646-4CC0-BA93-76707E707231}"/>
          </ac:spMkLst>
        </pc:spChg>
        <pc:picChg chg="add mod">
          <ac:chgData name="Sherman, Dallas" userId="S::27dsherman@wsdweb.org::03392a27-a765-4337-900f-71ad91db3b80" providerId="AD" clId="Web-{8B175D74-CDC0-FCEE-241C-43D729550AA7}" dt="2020-01-17T05:44:36.720" v="9"/>
          <ac:picMkLst>
            <pc:docMk/>
            <pc:sldMk cId="3912216393" sldId="265"/>
            <ac:picMk id="4" creationId="{8A3DDE96-6897-4C0C-9F0C-5228DA58A655}"/>
          </ac:picMkLst>
        </pc:picChg>
      </pc:sldChg>
      <pc:sldChg chg="addSp modSp mod setBg">
        <pc:chgData name="Sherman, Dallas" userId="S::27dsherman@wsdweb.org::03392a27-a765-4337-900f-71ad91db3b80" providerId="AD" clId="Web-{8B175D74-CDC0-FCEE-241C-43D729550AA7}" dt="2020-01-17T05:47:53.049" v="54"/>
        <pc:sldMkLst>
          <pc:docMk/>
          <pc:sldMk cId="206158280" sldId="266"/>
        </pc:sldMkLst>
        <pc:spChg chg="mod">
          <ac:chgData name="Sherman, Dallas" userId="S::27dsherman@wsdweb.org::03392a27-a765-4337-900f-71ad91db3b80" providerId="AD" clId="Web-{8B175D74-CDC0-FCEE-241C-43D729550AA7}" dt="2020-01-17T05:47:53.049" v="54"/>
          <ac:spMkLst>
            <pc:docMk/>
            <pc:sldMk cId="206158280" sldId="266"/>
            <ac:spMk id="2" creationId="{EF1AAE21-8582-4093-8697-B53D73DC22E5}"/>
          </ac:spMkLst>
        </pc:spChg>
        <pc:spChg chg="mod">
          <ac:chgData name="Sherman, Dallas" userId="S::27dsherman@wsdweb.org::03392a27-a765-4337-900f-71ad91db3b80" providerId="AD" clId="Web-{8B175D74-CDC0-FCEE-241C-43D729550AA7}" dt="2020-01-17T05:47:53.049" v="54"/>
          <ac:spMkLst>
            <pc:docMk/>
            <pc:sldMk cId="206158280" sldId="266"/>
            <ac:spMk id="3" creationId="{9DBC6DB7-0283-4769-856A-BB94E4059AC7}"/>
          </ac:spMkLst>
        </pc:spChg>
        <pc:spChg chg="add mod">
          <ac:chgData name="Sherman, Dallas" userId="S::27dsherman@wsdweb.org::03392a27-a765-4337-900f-71ad91db3b80" providerId="AD" clId="Web-{8B175D74-CDC0-FCEE-241C-43D729550AA7}" dt="2020-01-17T05:47:53.049" v="54"/>
          <ac:spMkLst>
            <pc:docMk/>
            <pc:sldMk cId="206158280" sldId="266"/>
            <ac:spMk id="6" creationId="{FE44B0E2-0062-4BC8-AE91-4FD085BA0BBF}"/>
          </ac:spMkLst>
        </pc:spChg>
        <pc:spChg chg="add">
          <ac:chgData name="Sherman, Dallas" userId="S::27dsherman@wsdweb.org::03392a27-a765-4337-900f-71ad91db3b80" providerId="AD" clId="Web-{8B175D74-CDC0-FCEE-241C-43D729550AA7}" dt="2020-01-17T05:47:53.049" v="54"/>
          <ac:spMkLst>
            <pc:docMk/>
            <pc:sldMk cId="206158280" sldId="266"/>
            <ac:spMk id="8" creationId="{1E70A317-DCED-4E80-AA2D-467D8702E5CB}"/>
          </ac:spMkLst>
        </pc:spChg>
        <pc:picChg chg="add mod">
          <ac:chgData name="Sherman, Dallas" userId="S::27dsherman@wsdweb.org::03392a27-a765-4337-900f-71ad91db3b80" providerId="AD" clId="Web-{8B175D74-CDC0-FCEE-241C-43D729550AA7}" dt="2020-01-17T05:47:53.049" v="54"/>
          <ac:picMkLst>
            <pc:docMk/>
            <pc:sldMk cId="206158280" sldId="266"/>
            <ac:picMk id="4" creationId="{B5B99536-26C9-483A-B5D5-474A3412A950}"/>
          </ac:picMkLst>
        </pc:picChg>
      </pc:sldChg>
      <pc:sldChg chg="addSp modSp mod ord setBg">
        <pc:chgData name="Sherman, Dallas" userId="S::27dsherman@wsdweb.org::03392a27-a765-4337-900f-71ad91db3b80" providerId="AD" clId="Web-{8B175D74-CDC0-FCEE-241C-43D729550AA7}" dt="2020-01-17T06:03:33.523" v="272" actId="1076"/>
        <pc:sldMkLst>
          <pc:docMk/>
          <pc:sldMk cId="1867463491" sldId="267"/>
        </pc:sldMkLst>
        <pc:spChg chg="mod">
          <ac:chgData name="Sherman, Dallas" userId="S::27dsherman@wsdweb.org::03392a27-a765-4337-900f-71ad91db3b80" providerId="AD" clId="Web-{8B175D74-CDC0-FCEE-241C-43D729550AA7}" dt="2020-01-17T06:03:28.930" v="269" actId="20577"/>
          <ac:spMkLst>
            <pc:docMk/>
            <pc:sldMk cId="1867463491" sldId="267"/>
            <ac:spMk id="2" creationId="{B284CE02-1371-48C6-9A91-42FD8210910B}"/>
          </ac:spMkLst>
        </pc:spChg>
        <pc:spChg chg="mod">
          <ac:chgData name="Sherman, Dallas" userId="S::27dsherman@wsdweb.org::03392a27-a765-4337-900f-71ad91db3b80" providerId="AD" clId="Web-{8B175D74-CDC0-FCEE-241C-43D729550AA7}" dt="2020-01-17T05:44:18.017" v="4"/>
          <ac:spMkLst>
            <pc:docMk/>
            <pc:sldMk cId="1867463491" sldId="267"/>
            <ac:spMk id="3" creationId="{8315F06D-82B8-4AAD-8808-42CC46636E30}"/>
          </ac:spMkLst>
        </pc:spChg>
        <pc:spChg chg="add mod">
          <ac:chgData name="Sherman, Dallas" userId="S::27dsherman@wsdweb.org::03392a27-a765-4337-900f-71ad91db3b80" providerId="AD" clId="Web-{8B175D74-CDC0-FCEE-241C-43D729550AA7}" dt="2020-01-17T05:44:18.017" v="4"/>
          <ac:spMkLst>
            <pc:docMk/>
            <pc:sldMk cId="1867463491" sldId="267"/>
            <ac:spMk id="6" creationId="{7AF9CAC9-8114-428E-8EF9-98FFC4A8209C}"/>
          </ac:spMkLst>
        </pc:spChg>
        <pc:spChg chg="add">
          <ac:chgData name="Sherman, Dallas" userId="S::27dsherman@wsdweb.org::03392a27-a765-4337-900f-71ad91db3b80" providerId="AD" clId="Web-{8B175D74-CDC0-FCEE-241C-43D729550AA7}" dt="2020-01-17T05:44:18.017" v="4"/>
          <ac:spMkLst>
            <pc:docMk/>
            <pc:sldMk cId="1867463491" sldId="267"/>
            <ac:spMk id="11" creationId="{BD32A07D-C646-4CC0-BA93-76707E707231}"/>
          </ac:spMkLst>
        </pc:spChg>
        <pc:picChg chg="add mod">
          <ac:chgData name="Sherman, Dallas" userId="S::27dsherman@wsdweb.org::03392a27-a765-4337-900f-71ad91db3b80" providerId="AD" clId="Web-{8B175D74-CDC0-FCEE-241C-43D729550AA7}" dt="2020-01-17T06:03:33.523" v="272" actId="1076"/>
          <ac:picMkLst>
            <pc:docMk/>
            <pc:sldMk cId="1867463491" sldId="267"/>
            <ac:picMk id="4" creationId="{C45B7ECD-2229-4575-9C3B-4E05D182AE3C}"/>
          </ac:picMkLst>
        </pc:picChg>
      </pc:sldChg>
      <pc:sldChg chg="new del">
        <pc:chgData name="Sherman, Dallas" userId="S::27dsherman@wsdweb.org::03392a27-a765-4337-900f-71ad91db3b80" providerId="AD" clId="Web-{8B175D74-CDC0-FCEE-241C-43D729550AA7}" dt="2020-01-17T05:49:45.768" v="57"/>
        <pc:sldMkLst>
          <pc:docMk/>
          <pc:sldMk cId="1986340402" sldId="268"/>
        </pc:sldMkLst>
      </pc:sldChg>
      <pc:sldChg chg="addSp modSp new mod setBg">
        <pc:chgData name="Sherman, Dallas" userId="S::27dsherman@wsdweb.org::03392a27-a765-4337-900f-71ad91db3b80" providerId="AD" clId="Web-{8B175D74-CDC0-FCEE-241C-43D729550AA7}" dt="2020-01-17T05:56:38.473" v="243" actId="1076"/>
        <pc:sldMkLst>
          <pc:docMk/>
          <pc:sldMk cId="2631286679" sldId="269"/>
        </pc:sldMkLst>
        <pc:spChg chg="mod">
          <ac:chgData name="Sherman, Dallas" userId="S::27dsherman@wsdweb.org::03392a27-a765-4337-900f-71ad91db3b80" providerId="AD" clId="Web-{8B175D74-CDC0-FCEE-241C-43D729550AA7}" dt="2020-01-17T05:55:25.410" v="225"/>
          <ac:spMkLst>
            <pc:docMk/>
            <pc:sldMk cId="2631286679" sldId="269"/>
            <ac:spMk id="2" creationId="{42576940-B2B1-4819-92E2-5EB7C47C632D}"/>
          </ac:spMkLst>
        </pc:spChg>
        <pc:spChg chg="mod">
          <ac:chgData name="Sherman, Dallas" userId="S::27dsherman@wsdweb.org::03392a27-a765-4337-900f-71ad91db3b80" providerId="AD" clId="Web-{8B175D74-CDC0-FCEE-241C-43D729550AA7}" dt="2020-01-17T05:55:25.410" v="225"/>
          <ac:spMkLst>
            <pc:docMk/>
            <pc:sldMk cId="2631286679" sldId="269"/>
            <ac:spMk id="3" creationId="{6A176FE5-3DAF-4A77-8E15-8479436954DA}"/>
          </ac:spMkLst>
        </pc:spChg>
        <pc:spChg chg="add mod">
          <ac:chgData name="Sherman, Dallas" userId="S::27dsherman@wsdweb.org::03392a27-a765-4337-900f-71ad91db3b80" providerId="AD" clId="Web-{8B175D74-CDC0-FCEE-241C-43D729550AA7}" dt="2020-01-17T05:56:38.426" v="242" actId="1076"/>
          <ac:spMkLst>
            <pc:docMk/>
            <pc:sldMk cId="2631286679" sldId="269"/>
            <ac:spMk id="7" creationId="{EE44FAF0-B608-40F9-BC6D-77BC3DFCDD5D}"/>
          </ac:spMkLst>
        </pc:spChg>
        <pc:spChg chg="add">
          <ac:chgData name="Sherman, Dallas" userId="S::27dsherman@wsdweb.org::03392a27-a765-4337-900f-71ad91db3b80" providerId="AD" clId="Web-{8B175D74-CDC0-FCEE-241C-43D729550AA7}" dt="2020-01-17T05:55:25.410" v="225"/>
          <ac:spMkLst>
            <pc:docMk/>
            <pc:sldMk cId="2631286679" sldId="269"/>
            <ac:spMk id="9" creationId="{1E70A317-DCED-4E80-AA2D-467D8702E5CB}"/>
          </ac:spMkLst>
        </pc:spChg>
        <pc:picChg chg="add mod">
          <ac:chgData name="Sherman, Dallas" userId="S::27dsherman@wsdweb.org::03392a27-a765-4337-900f-71ad91db3b80" providerId="AD" clId="Web-{8B175D74-CDC0-FCEE-241C-43D729550AA7}" dt="2020-01-17T05:56:38.473" v="243" actId="1076"/>
          <ac:picMkLst>
            <pc:docMk/>
            <pc:sldMk cId="2631286679" sldId="269"/>
            <ac:picMk id="4" creationId="{3CC911A2-41C7-4295-9827-4382AF045C29}"/>
          </ac:picMkLst>
        </pc:picChg>
        <pc:picChg chg="add">
          <ac:chgData name="Sherman, Dallas" userId="S::27dsherman@wsdweb.org::03392a27-a765-4337-900f-71ad91db3b80" providerId="AD" clId="Web-{8B175D74-CDC0-FCEE-241C-43D729550AA7}" dt="2020-01-17T05:55:25.410" v="225"/>
          <ac:picMkLst>
            <pc:docMk/>
            <pc:sldMk cId="2631286679" sldId="269"/>
            <ac:picMk id="5" creationId="{65C83C1D-16BA-45C0-A075-7E01974990E5}"/>
          </ac:picMkLst>
        </pc:picChg>
      </pc:sldChg>
      <pc:sldChg chg="modSp new">
        <pc:chgData name="Sherman, Dallas" userId="S::27dsherman@wsdweb.org::03392a27-a765-4337-900f-71ad91db3b80" providerId="AD" clId="Web-{8B175D74-CDC0-FCEE-241C-43D729550AA7}" dt="2020-01-17T05:52:13.347" v="150" actId="20577"/>
        <pc:sldMkLst>
          <pc:docMk/>
          <pc:sldMk cId="1246761198" sldId="270"/>
        </pc:sldMkLst>
        <pc:spChg chg="mod">
          <ac:chgData name="Sherman, Dallas" userId="S::27dsherman@wsdweb.org::03392a27-a765-4337-900f-71ad91db3b80" providerId="AD" clId="Web-{8B175D74-CDC0-FCEE-241C-43D729550AA7}" dt="2020-01-17T05:52:13.347" v="150" actId="20577"/>
          <ac:spMkLst>
            <pc:docMk/>
            <pc:sldMk cId="1246761198" sldId="270"/>
            <ac:spMk id="2" creationId="{BD02ABBC-4826-4C34-B877-BE99016B97E2}"/>
          </ac:spMkLst>
        </pc:spChg>
      </pc:sldChg>
      <pc:sldChg chg="modSp new">
        <pc:chgData name="Sherman, Dallas" userId="S::27dsherman@wsdweb.org::03392a27-a765-4337-900f-71ad91db3b80" providerId="AD" clId="Web-{8B175D74-CDC0-FCEE-241C-43D729550AA7}" dt="2020-01-17T05:54:09.363" v="224" actId="688"/>
        <pc:sldMkLst>
          <pc:docMk/>
          <pc:sldMk cId="925653336" sldId="271"/>
        </pc:sldMkLst>
        <pc:spChg chg="mod">
          <ac:chgData name="Sherman, Dallas" userId="S::27dsherman@wsdweb.org::03392a27-a765-4337-900f-71ad91db3b80" providerId="AD" clId="Web-{8B175D74-CDC0-FCEE-241C-43D729550AA7}" dt="2020-01-17T05:54:09.363" v="224" actId="688"/>
          <ac:spMkLst>
            <pc:docMk/>
            <pc:sldMk cId="925653336" sldId="271"/>
            <ac:spMk id="2" creationId="{FB680D8F-4CD8-4092-BC29-A8C1DA7D8CDE}"/>
          </ac:spMkLst>
        </pc:spChg>
      </pc:sldChg>
    </pc:docChg>
  </pc:docChgLst>
  <pc:docChgLst>
    <pc:chgData clId="Web-{27CD26EC-93FB-62FB-A4ED-DBE947491B2E}"/>
    <pc:docChg chg="modSld">
      <pc:chgData name="" userId="" providerId="" clId="Web-{27CD26EC-93FB-62FB-A4ED-DBE947491B2E}" dt="2020-01-17T16:57:03.188" v="0" actId="1076"/>
      <pc:docMkLst>
        <pc:docMk/>
      </pc:docMkLst>
      <pc:sldChg chg="modSp">
        <pc:chgData name="" userId="" providerId="" clId="Web-{27CD26EC-93FB-62FB-A4ED-DBE947491B2E}" dt="2020-01-17T16:57:03.188" v="0" actId="1076"/>
        <pc:sldMkLst>
          <pc:docMk/>
          <pc:sldMk cId="109857222" sldId="256"/>
        </pc:sldMkLst>
        <pc:spChg chg="mod">
          <ac:chgData name="" userId="" providerId="" clId="Web-{27CD26EC-93FB-62FB-A4ED-DBE947491B2E}" dt="2020-01-17T16:57:03.188" v="0" actId="1076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herman, Dallas" userId="S::27dsherman@wsdweb.org::03392a27-a765-4337-900f-71ad91db3b80" providerId="AD" clId="Web-{48B9138D-02EE-EA5C-26D3-95C5B2F4EDAA}"/>
    <pc:docChg chg="modSld">
      <pc:chgData name="Sherman, Dallas" userId="S::27dsherman@wsdweb.org::03392a27-a765-4337-900f-71ad91db3b80" providerId="AD" clId="Web-{48B9138D-02EE-EA5C-26D3-95C5B2F4EDAA}" dt="2020-01-17T06:06:48.548" v="1" actId="1076"/>
      <pc:docMkLst>
        <pc:docMk/>
      </pc:docMkLst>
      <pc:sldChg chg="modSp">
        <pc:chgData name="Sherman, Dallas" userId="S::27dsherman@wsdweb.org::03392a27-a765-4337-900f-71ad91db3b80" providerId="AD" clId="Web-{48B9138D-02EE-EA5C-26D3-95C5B2F4EDAA}" dt="2020-01-17T06:06:48.548" v="1" actId="1076"/>
        <pc:sldMkLst>
          <pc:docMk/>
          <pc:sldMk cId="109857222" sldId="256"/>
        </pc:sldMkLst>
        <pc:spChg chg="mod">
          <ac:chgData name="Sherman, Dallas" userId="S::27dsherman@wsdweb.org::03392a27-a765-4337-900f-71ad91db3b80" providerId="AD" clId="Web-{48B9138D-02EE-EA5C-26D3-95C5B2F4EDAA}" dt="2020-01-17T06:06:48.548" v="1" actId="1076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Sherman, Dallas" userId="S::27dsherman@wsdweb.org::03392a27-a765-4337-900f-71ad91db3b80" providerId="AD" clId="Web-{48B9138D-02EE-EA5C-26D3-95C5B2F4EDAA}" dt="2020-01-17T06:06:31.814" v="0" actId="1076"/>
          <ac:picMkLst>
            <pc:docMk/>
            <pc:sldMk cId="109857222" sldId="256"/>
            <ac:picMk id="4" creationId="{5BD7263D-C710-4422-B5FF-5DC75709E6A9}"/>
          </ac:picMkLst>
        </pc:picChg>
      </pc:sldChg>
    </pc:docChg>
  </pc:docChgLst>
  <pc:docChgLst>
    <pc:chgData name="Sherman, Dallas" userId="S::27dsherman@wsdweb.org::03392a27-a765-4337-900f-71ad91db3b80" providerId="AD" clId="Web-{27CD26EC-93FB-62FB-A4ED-DBE947491B2E}"/>
    <pc:docChg chg="addSld modSld sldOrd">
      <pc:chgData name="Sherman, Dallas" userId="S::27dsherman@wsdweb.org::03392a27-a765-4337-900f-71ad91db3b80" providerId="AD" clId="Web-{27CD26EC-93FB-62FB-A4ED-DBE947491B2E}" dt="2020-01-17T17:08:47.597" v="86" actId="1076"/>
      <pc:docMkLst>
        <pc:docMk/>
      </pc:docMkLst>
      <pc:sldChg chg="modSp">
        <pc:chgData name="Sherman, Dallas" userId="S::27dsherman@wsdweb.org::03392a27-a765-4337-900f-71ad91db3b80" providerId="AD" clId="Web-{27CD26EC-93FB-62FB-A4ED-DBE947491B2E}" dt="2020-01-17T17:08:47.597" v="86" actId="1076"/>
        <pc:sldMkLst>
          <pc:docMk/>
          <pc:sldMk cId="109857222" sldId="256"/>
        </pc:sldMkLst>
        <pc:spChg chg="mod">
          <ac:chgData name="Sherman, Dallas" userId="S::27dsherman@wsdweb.org::03392a27-a765-4337-900f-71ad91db3b80" providerId="AD" clId="Web-{27CD26EC-93FB-62FB-A4ED-DBE947491B2E}" dt="2020-01-17T16:57:54.219" v="4" actId="1076"/>
          <ac:spMkLst>
            <pc:docMk/>
            <pc:sldMk cId="109857222" sldId="256"/>
            <ac:spMk id="2" creationId="{00000000-0000-0000-0000-000000000000}"/>
          </ac:spMkLst>
        </pc:spChg>
        <pc:picChg chg="mod">
          <ac:chgData name="Sherman, Dallas" userId="S::27dsherman@wsdweb.org::03392a27-a765-4337-900f-71ad91db3b80" providerId="AD" clId="Web-{27CD26EC-93FB-62FB-A4ED-DBE947491B2E}" dt="2020-01-17T17:08:47.597" v="86" actId="1076"/>
          <ac:picMkLst>
            <pc:docMk/>
            <pc:sldMk cId="109857222" sldId="256"/>
            <ac:picMk id="4" creationId="{5BD7263D-C710-4422-B5FF-5DC75709E6A9}"/>
          </ac:picMkLst>
        </pc:picChg>
      </pc:sldChg>
      <pc:sldChg chg="addSp delSp modSp new mod ord setBg">
        <pc:chgData name="Sherman, Dallas" userId="S::27dsherman@wsdweb.org::03392a27-a765-4337-900f-71ad91db3b80" providerId="AD" clId="Web-{27CD26EC-93FB-62FB-A4ED-DBE947491B2E}" dt="2020-01-17T17:08:31.956" v="85" actId="1076"/>
        <pc:sldMkLst>
          <pc:docMk/>
          <pc:sldMk cId="3996445246" sldId="272"/>
        </pc:sldMkLst>
        <pc:spChg chg="mod">
          <ac:chgData name="Sherman, Dallas" userId="S::27dsherman@wsdweb.org::03392a27-a765-4337-900f-71ad91db3b80" providerId="AD" clId="Web-{27CD26EC-93FB-62FB-A4ED-DBE947491B2E}" dt="2020-01-17T17:08:23.206" v="83"/>
          <ac:spMkLst>
            <pc:docMk/>
            <pc:sldMk cId="3996445246" sldId="272"/>
            <ac:spMk id="2" creationId="{8E46C781-E8F4-4228-B056-1264B5F86A4C}"/>
          </ac:spMkLst>
        </pc:spChg>
        <pc:spChg chg="mod">
          <ac:chgData name="Sherman, Dallas" userId="S::27dsherman@wsdweb.org::03392a27-a765-4337-900f-71ad91db3b80" providerId="AD" clId="Web-{27CD26EC-93FB-62FB-A4ED-DBE947491B2E}" dt="2020-01-17T17:08:23.206" v="83"/>
          <ac:spMkLst>
            <pc:docMk/>
            <pc:sldMk cId="3996445246" sldId="272"/>
            <ac:spMk id="3" creationId="{00FF0C1F-DA28-4CD0-84F5-BC50F464C516}"/>
          </ac:spMkLst>
        </pc:spChg>
        <pc:spChg chg="add">
          <ac:chgData name="Sherman, Dallas" userId="S::27dsherman@wsdweb.org::03392a27-a765-4337-900f-71ad91db3b80" providerId="AD" clId="Web-{27CD26EC-93FB-62FB-A4ED-DBE947491B2E}" dt="2020-01-17T17:08:23.206" v="83"/>
          <ac:spMkLst>
            <pc:docMk/>
            <pc:sldMk cId="3996445246" sldId="272"/>
            <ac:spMk id="6" creationId="{1E70A317-DCED-4E80-AA2D-467D8702E5CB}"/>
          </ac:spMkLst>
        </pc:spChg>
        <pc:spChg chg="add del">
          <ac:chgData name="Sherman, Dallas" userId="S::27dsherman@wsdweb.org::03392a27-a765-4337-900f-71ad91db3b80" providerId="AD" clId="Web-{27CD26EC-93FB-62FB-A4ED-DBE947491B2E}" dt="2020-01-17T17:08:23.128" v="82"/>
          <ac:spMkLst>
            <pc:docMk/>
            <pc:sldMk cId="3996445246" sldId="272"/>
            <ac:spMk id="9" creationId="{BD32A07D-C646-4CC0-BA93-76707E707231}"/>
          </ac:spMkLst>
        </pc:spChg>
        <pc:picChg chg="add mod">
          <ac:chgData name="Sherman, Dallas" userId="S::27dsherman@wsdweb.org::03392a27-a765-4337-900f-71ad91db3b80" providerId="AD" clId="Web-{27CD26EC-93FB-62FB-A4ED-DBE947491B2E}" dt="2020-01-17T17:08:31.956" v="85" actId="1076"/>
          <ac:picMkLst>
            <pc:docMk/>
            <pc:sldMk cId="3996445246" sldId="272"/>
            <ac:picMk id="4" creationId="{90D8C142-9629-409D-8BBC-0FC3FAD101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5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57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20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3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0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5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67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9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3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3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6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58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5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biodataofdrvhp.blogspot.com/2014/10/bunnie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bunnyopia.com/cute-baby-rabbits-pic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astrovet.blogspot.it/2008/05/la-corretta-alimentazione-del-coniglio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tackoverflow.com/questions/17998868/chrome-extension-content-scripts-injecting-into-imag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kristinagupta.com/2014/01/09/asexuality-in-non-human-animal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abbitwiki.com/wiki/Deciding_on_a_rabb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Pik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Miniature_Lo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astrovet.blogspot.com/2008/05/la-corretta-alimentazione-del-conigli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6C781-E8F4-4228-B056-1264B5F86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en-US" sz="4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Feel free to write notes before we start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F0C1F-DA28-4CD0-84F5-BC50F464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endParaRPr lang="en-US">
              <a:solidFill>
                <a:srgbClr val="B69F48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Picture 6" descr="A small animal standing on grass&#10;&#10;Description generated with very high confidence">
            <a:extLst>
              <a:ext uri="{FF2B5EF4-FFF2-40B4-BE49-F238E27FC236}">
                <a16:creationId xmlns:a16="http://schemas.microsoft.com/office/drawing/2014/main" id="{9BCE26D5-E07E-4161-8CA4-9B5B5BB134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" b="7769"/>
          <a:stretch/>
        </p:blipFill>
        <p:spPr>
          <a:xfrm>
            <a:off x="1872496" y="10"/>
            <a:ext cx="7396690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4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FBDCB-E30A-4410-9CDE-12210BC4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Rabbits daily sleep is 8.4 hours .</a:t>
            </a: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CA3D4-B3A2-4EC9-8235-D057CF6AD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hand holding a small animal&#10;&#10;Description generated with very high confidence">
            <a:extLst>
              <a:ext uri="{FF2B5EF4-FFF2-40B4-BE49-F238E27FC236}">
                <a16:creationId xmlns:a16="http://schemas.microsoft.com/office/drawing/2014/main" id="{7520DDD1-22A0-4226-9A6B-640C28E9F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5156" b="24113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0E6ABB-B651-49C8-905B-8F87FC60EDF6}"/>
              </a:ext>
            </a:extLst>
          </p:cNvPr>
          <p:cNvSpPr txBox="1"/>
          <p:nvPr/>
        </p:nvSpPr>
        <p:spPr>
          <a:xfrm>
            <a:off x="5028683" y="6657945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70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4CE02-1371-48C6-9A91-42FD82109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Did you know that rabbits can't live off carrots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5F06D-82B8-4AAD-8808-42CC46636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picture containing grass, small, mammal, animal&#10;&#10;Description generated with very high confidence">
            <a:extLst>
              <a:ext uri="{FF2B5EF4-FFF2-40B4-BE49-F238E27FC236}">
                <a16:creationId xmlns:a16="http://schemas.microsoft.com/office/drawing/2014/main" id="{C45B7ECD-2229-4575-9C3B-4E05D182A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731" r="11722"/>
          <a:stretch/>
        </p:blipFill>
        <p:spPr>
          <a:xfrm>
            <a:off x="86263" y="71897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9CAC9-8114-428E-8EF9-98FFC4A8209C}"/>
              </a:ext>
            </a:extLst>
          </p:cNvPr>
          <p:cNvSpPr txBox="1"/>
          <p:nvPr/>
        </p:nvSpPr>
        <p:spPr>
          <a:xfrm>
            <a:off x="5315621" y="6657945"/>
            <a:ext cx="222208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46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AAE21-8582-4093-8697-B53D73DC2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Baby rabbits are called kittens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C6DB7-0283-4769-856A-BB94E4059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squirrel sitting on a bed&#10;&#10;Description generated with very high confidence">
            <a:extLst>
              <a:ext uri="{FF2B5EF4-FFF2-40B4-BE49-F238E27FC236}">
                <a16:creationId xmlns:a16="http://schemas.microsoft.com/office/drawing/2014/main" id="{B5B99536-26C9-483A-B5D5-474A3412A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0274" r="729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44B0E2-0062-4BC8-AE91-4FD085BA0BBF}"/>
              </a:ext>
            </a:extLst>
          </p:cNvPr>
          <p:cNvSpPr txBox="1"/>
          <p:nvPr/>
        </p:nvSpPr>
        <p:spPr>
          <a:xfrm>
            <a:off x="9665348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15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ABBC-4826-4C34-B877-BE99016B9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Think, do you have any questions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C28BC-BC44-4BAC-B460-BDE6CB1E7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0D8F-4CD8-4092-BC29-A8C1DA7D8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0000">
            <a:off x="1566817" y="1221615"/>
            <a:ext cx="9224375" cy="2418273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Thank you for listening. </a:t>
            </a:r>
            <a:b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Have a nice day. </a:t>
            </a:r>
            <a:b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Hope  you enjoyed it.</a:t>
            </a:r>
            <a:b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8FA38-809B-47CB-9DE5-271D2CC9A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5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D7263D-C710-4422-B5FF-5DC75709E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6968" b="20619"/>
          <a:stretch/>
        </p:blipFill>
        <p:spPr>
          <a:xfrm>
            <a:off x="-3202" y="-2964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039" y="3753367"/>
            <a:ext cx="9440034" cy="214411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Facts about rabbits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658" y="5888696"/>
            <a:ext cx="9440034" cy="1049867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By Dallas Sherman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0AF01-A752-4D41-96B3-1F8BE1638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 you know that female rabbits are called does.</a:t>
            </a:r>
            <a:b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53A4F-323B-42DE-8D30-80B155B12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brown and white animal&#10;&#10;Description generated with high confidence">
            <a:extLst>
              <a:ext uri="{FF2B5EF4-FFF2-40B4-BE49-F238E27FC236}">
                <a16:creationId xmlns:a16="http://schemas.microsoft.com/office/drawing/2014/main" id="{280B7108-2DCC-4A33-90C1-6AE456BD9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9018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1E050-296B-4B6A-90DE-30AEF6E0EDAE}"/>
              </a:ext>
            </a:extLst>
          </p:cNvPr>
          <p:cNvSpPr txBox="1"/>
          <p:nvPr/>
        </p:nvSpPr>
        <p:spPr>
          <a:xfrm>
            <a:off x="9833663" y="6657945"/>
            <a:ext cx="235833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39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C4026-0F36-4CBE-9E59-58C5F9F74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 you know that male rabbits are called bucks.</a:t>
            </a: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8382D-85C3-4410-AFED-C5D614795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picture containing cat, indoor, animal, sitting&#10;&#10;Description generated with very high confidence">
            <a:extLst>
              <a:ext uri="{FF2B5EF4-FFF2-40B4-BE49-F238E27FC236}">
                <a16:creationId xmlns:a16="http://schemas.microsoft.com/office/drawing/2014/main" id="{699BFB13-D29D-4252-83E5-9E8821C09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4674" r="1289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3535FF-FB41-4592-84F0-193AB52AEAE4}"/>
              </a:ext>
            </a:extLst>
          </p:cNvPr>
          <p:cNvSpPr txBox="1"/>
          <p:nvPr/>
        </p:nvSpPr>
        <p:spPr>
          <a:xfrm>
            <a:off x="9665348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59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4334A-DCAB-41C8-A973-E9E573EA9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 you know that rabbits live in groups</a:t>
            </a: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5131C-CA67-4103-A392-94B8BC571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group of sheep in a cage&#10;&#10;Description generated with high confidence">
            <a:extLst>
              <a:ext uri="{FF2B5EF4-FFF2-40B4-BE49-F238E27FC236}">
                <a16:creationId xmlns:a16="http://schemas.microsoft.com/office/drawing/2014/main" id="{1363316A-44AB-4DB0-AC9A-935327CDF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8111" r="945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42809-EBE4-4045-88EA-50A95B6D2198}"/>
              </a:ext>
            </a:extLst>
          </p:cNvPr>
          <p:cNvSpPr txBox="1"/>
          <p:nvPr/>
        </p:nvSpPr>
        <p:spPr>
          <a:xfrm>
            <a:off x="9833663" y="6657945"/>
            <a:ext cx="235833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95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C503-0456-4C9B-95CC-00D7B9073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 you know that rabbits live North America</a:t>
            </a:r>
            <a:b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8CAF7-34C4-424F-B93E-29B094EDD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rodent looking at the camera&#10;&#10;Description generated with very high confidence">
            <a:extLst>
              <a:ext uri="{FF2B5EF4-FFF2-40B4-BE49-F238E27FC236}">
                <a16:creationId xmlns:a16="http://schemas.microsoft.com/office/drawing/2014/main" id="{73033B44-7FD0-4C4E-AB7C-45C5BA867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714" r="10556" b="1"/>
          <a:stretch/>
        </p:blipFill>
        <p:spPr>
          <a:xfrm>
            <a:off x="4237354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B7BD4-4EFD-4E72-8626-7E00D858F413}"/>
              </a:ext>
            </a:extLst>
          </p:cNvPr>
          <p:cNvSpPr txBox="1"/>
          <p:nvPr/>
        </p:nvSpPr>
        <p:spPr>
          <a:xfrm>
            <a:off x="9833663" y="6657945"/>
            <a:ext cx="235833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11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39AAF-207E-4C44-A1E1-169506753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 you know rabbits life span is 1 to 2 years in the wild.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1D02E-F144-46FF-89BE-47090130B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picture containing animal, mammal, cat, sitting&#10;&#10;Description generated with very high confidence">
            <a:extLst>
              <a:ext uri="{FF2B5EF4-FFF2-40B4-BE49-F238E27FC236}">
                <a16:creationId xmlns:a16="http://schemas.microsoft.com/office/drawing/2014/main" id="{94F63D93-9915-4E78-8024-0B8AAE0DA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3" r="7214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936A7-7C1D-42BD-A47F-C3766F618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Some rabbits are as big as a toddler.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E1762-6FC4-4370-A407-3D23EA755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8A3DDE96-6897-4C0C-9F0C-5228DA58A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9448" b="29935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957096-960A-4ED1-BDC0-5F1509E96AC1}"/>
              </a:ext>
            </a:extLst>
          </p:cNvPr>
          <p:cNvSpPr txBox="1"/>
          <p:nvPr/>
        </p:nvSpPr>
        <p:spPr>
          <a:xfrm>
            <a:off x="5179365" y="6657945"/>
            <a:ext cx="235833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21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2455A-8376-4166-82E5-E4CB3E1CA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Rabbits  have long ears, 10cm and 4in.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6BA12-7942-446E-94A7-AC1DC7F39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B69F48"/>
              </a:solidFill>
            </a:endParaRPr>
          </a:p>
        </p:txBody>
      </p:sp>
      <p:pic>
        <p:nvPicPr>
          <p:cNvPr id="4" name="Picture 4" descr="A squirrel sitting on a bed&#10;&#10;Description generated with very high confidence">
            <a:extLst>
              <a:ext uri="{FF2B5EF4-FFF2-40B4-BE49-F238E27FC236}">
                <a16:creationId xmlns:a16="http://schemas.microsoft.com/office/drawing/2014/main" id="{1F1EB780-9AA6-4BA3-B058-32BE41ECE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9722" r="7845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8281A-59D5-4607-B310-2D0062D52CE7}"/>
              </a:ext>
            </a:extLst>
          </p:cNvPr>
          <p:cNvSpPr txBox="1"/>
          <p:nvPr/>
        </p:nvSpPr>
        <p:spPr>
          <a:xfrm>
            <a:off x="5011050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157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2E3E8"/>
      </a:lt2>
      <a:accent1>
        <a:srgbClr val="B69F48"/>
      </a:accent1>
      <a:accent2>
        <a:srgbClr val="B1673B"/>
      </a:accent2>
      <a:accent3>
        <a:srgbClr val="C34D52"/>
      </a:accent3>
      <a:accent4>
        <a:srgbClr val="B13B72"/>
      </a:accent4>
      <a:accent5>
        <a:srgbClr val="C34DB5"/>
      </a:accent5>
      <a:accent6>
        <a:srgbClr val="8E3BB1"/>
      </a:accent6>
      <a:hlink>
        <a:srgbClr val="C551A3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Georgia Pro Cond Light</vt:lpstr>
      <vt:lpstr>Speak Pro</vt:lpstr>
      <vt:lpstr>Trebuchet MS</vt:lpstr>
      <vt:lpstr>Wingdings 2</vt:lpstr>
      <vt:lpstr>SlateVTI</vt:lpstr>
      <vt:lpstr>Feel free to write notes before we start</vt:lpstr>
      <vt:lpstr>Facts about rabbits</vt:lpstr>
      <vt:lpstr>Do you know that female rabbits are called does. </vt:lpstr>
      <vt:lpstr>Do you know that male rabbits are called bucks.</vt:lpstr>
      <vt:lpstr>Do you know that rabbits live in groups</vt:lpstr>
      <vt:lpstr>Do you know that rabbits live North America  </vt:lpstr>
      <vt:lpstr>Do you know rabbits life span is 1 to 2 years in the wild.</vt:lpstr>
      <vt:lpstr>Some rabbits are as big as a toddler.</vt:lpstr>
      <vt:lpstr>Rabbits  have long ears, 10cm and 4in.</vt:lpstr>
      <vt:lpstr>Rabbits daily sleep is 8.4 hours .</vt:lpstr>
      <vt:lpstr>Did you know that rabbits can't live off carrots</vt:lpstr>
      <vt:lpstr>Baby rabbits are called kittens</vt:lpstr>
      <vt:lpstr>Think, do you have any questions </vt:lpstr>
      <vt:lpstr>Thank you for listening.  Have a nice day.  Hope  you enjoyed it.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Daniel</dc:creator>
  <cp:lastModifiedBy>Meyer, Daniel</cp:lastModifiedBy>
  <cp:revision>505</cp:revision>
  <dcterms:created xsi:type="dcterms:W3CDTF">2020-01-16T22:36:55Z</dcterms:created>
  <dcterms:modified xsi:type="dcterms:W3CDTF">2020-01-29T13:45:17Z</dcterms:modified>
</cp:coreProperties>
</file>